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 id="397" r:id="rId37"/>
    <p:sldId id="398" r:id="rId38"/>
    <p:sldId id="400" r:id="rId39"/>
    <p:sldId id="399" r:id="rId40"/>
    <p:sldId id="401" r:id="rId41"/>
    <p:sldId id="405" r:id="rId42"/>
    <p:sldId id="402" r:id="rId43"/>
    <p:sldId id="403" r:id="rId44"/>
    <p:sldId id="404" r:id="rId45"/>
    <p:sldId id="406" r:id="rId46"/>
    <p:sldId id="407" r:id="rId47"/>
    <p:sldId id="408" r:id="rId48"/>
    <p:sldId id="415" r:id="rId49"/>
    <p:sldId id="409" r:id="rId50"/>
    <p:sldId id="410" r:id="rId51"/>
    <p:sldId id="411" r:id="rId52"/>
    <p:sldId id="412" r:id="rId53"/>
    <p:sldId id="413" r:id="rId54"/>
    <p:sldId id="414" r:id="rId55"/>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A200"/>
    <a:srgbClr val="0069B8"/>
    <a:srgbClr val="D9090A"/>
    <a:srgbClr val="C50A0A"/>
    <a:srgbClr val="AC0B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1"/>
    <p:restoredTop sz="95704"/>
  </p:normalViewPr>
  <p:slideViewPr>
    <p:cSldViewPr snapToGrid="0">
      <p:cViewPr>
        <p:scale>
          <a:sx n="114" d="100"/>
          <a:sy n="114" d="100"/>
        </p:scale>
        <p:origin x="688" y="120"/>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21:05.826"/>
    </inkml:context>
    <inkml:brush xml:id="br0">
      <inkml:brushProperty name="width" value="0.05292" units="cm"/>
      <inkml:brushProperty name="height" value="0.05292" units="cm"/>
      <inkml:brushProperty name="color" value="#FF0000"/>
    </inkml:brush>
  </inkml:definitions>
  <inkml:trace contextRef="#ctx0" brushRef="#br0">13382 8899 24575,'-51'0'0,"-4"0"0,-1 0-1872,23 0 0,-3 0 1872,-21 0 0,-5 0 0,-1 0 0,-1 0 118,15 0 0,0 0 1,-1 0-119,-5 0 0,-2 0 0,4 0 0,-9 0 0,2 0 0,16 1 0,0 0 0,0-3 325,-14-4 1,2-4-326,1-6 0,1-3 0,1-1 0,-1-3 0,-2-8 0,1-2 0,10 7 0,1-2 0,-7-7 0,1-3 0,9 3 0,4-1 0,5 6 0,4 0 0,7 1 0,2 1 0,-9-25 0,8-7 0,-3 4 718,19 22 0,3 1-718,-2-13 0,3-15 0,10 26 0,4 0-415,0-2 0,3 0 415,12-8 0,4-1-911,-2 0 0,2 1 911,3 1 0,1 1 0,0 0 0,0 2 0,2 1 0,0 2 0,2 3 0,0 2 0,0 0 0,2 1 0,3 6 0,1 1 0,-4 1 0,2 0-224,0 6 1,3 0 0,1 0 223,-3 1 0,0 1 0,3 0 0,-4 2 0,2 1 0,1 1 0,2 1-278,3 0 1,1 2 0,1 2 0,0 0 277,2 2 0,1 0 0,0 2 0,0 0 0,6 1 0,1 0 0,0 1 0,0 0 0,-1 0 0,-1 1 0,0 0 0,0 1 0,-4-1 0,0 1 0,0 0 0,-1 2 0,-1 2 0,-1 1 0,0 1 0,-1 1 0,-5 1 0,-1 0 0,-1 1 0,0 1 81,0 2 0,0 0 0,-1 1 0,-1 1-81,9 5 0,-2 1 0,0-1 0,-2-3 0,0-1 0,-1 2 0,-3 1 0,-1 1 0,-1-2 0,9 3 0,-3-1 0,-6 3 0,-2 0 0,-11-5 0,-1-1 0,-1 2 0,-2 1 1638,25 18-1638,-6-5 0,-8 1 0,0-3 0,-4 4 0,4-4 0,-8 2 706,-7-8-706,-5 2 1748,0 13-1748,-7-10 1129,3 16-1129,-7 4 188,-4 10-188,-2-21 0,0 2 0,-1-1 0,-2 0 0,-3 1 0,-4 2 0,-3 2 0,-5 1 0,-7 3 0,-5-1 0,-3-1 0,-2-2 0,-7-2 0,-1-4 0,4-7 0,-2-3 0,-10 0 0,-4-4 0,0-3 0,-3-2-209,9-7 0,-2 0 1,0-1 208,3-1 0,1-2 0,0 1-814,-19 1 0,3-1 814,13 0 0,0-1 0,3-2 0,-2 0 0,3 0 0,2-1 0,0 0 0,-2 1 0,-4 1 0,5-2 0,3-1 0,3 0 0,-5 0 0,0 0-352,0 1 0,1-1 352,8 0 0,1-1 0,-5-1 0,1 0 0,-21 1-327,-5-4 327,6 0 0,8 0 542,11 0-542,0 0 1585,14 0-1585,-2 0 776,8 0-776,2 0 0,6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0:57.465"/>
    </inkml:context>
    <inkml:brush xml:id="br0">
      <inkml:brushProperty name="width" value="0.05292" units="cm"/>
      <inkml:brushProperty name="height" value="0.05292" units="cm"/>
      <inkml:brushProperty name="color" value="#FF0000"/>
    </inkml:brush>
  </inkml:definitions>
  <inkml:trace contextRef="#ctx0" brushRef="#br0">17508 15303 24575,'16'0'0,"0"0"0,-1 0 0,12 0 0,6-10 0,15 1 0,1-12 0,9 5 0,-3-6 0,-11 9 0,-9-4 0,-4 5 0,-10 1 0,9 1 0,-12 3 0,3-1 0,-3 1 0,3-3 0,-3 2 0,3-5 0,1 4 0,-4-4 0,2 5 0,-2-2 0,4 0 0,-1 2 0,1-6 0,14-1 0,7-8 0,15-5 0,-26 13 0,-1-1 0,0 0 0,1 0 0,2-2 0,1 0 0,0-1 0,0 0 0,1-2 0,0 0 0,1 0 0,0 0 0,-2 3 0,0-1 0,10-5 0,0 1 0,-5 5 0,0 0 0,7-5 0,1-1 0,-7 5 0,-1-1 0,2-3 0,-3-1 0,-5 6 0,-2 0 0,21-18 0,3 3 0,-14 6-231,-11 10 0,0 0 231,13-8 0,9-3 0,-9 3 0,0-2 0,-2 2 0,-3-1 0,3 1-23,-3-1 23,-1 0 0,-6 5 0,1 1 0,12-3 0,4-1 230,-18 10 1,1 0-231,2-4 0,0 1 12,0 2 0,1 0-12,2-3 0,0 0 0,-5 3 0,0 1 0,0-1 0,-1-1 0,17-10 0,4-4 0,-20 10 0,1 0 0,-3 2 0,2-1 0,7-6 0,2-1 0,-5 3 0,-1 0 0,5-2 0,0-1 0,0 0 0,-2 1 0,-7 5 0,-1 0-271,6-2 1,-2 0 270,8-5 0,14-6 0,-6 1 0,-11 10 0,15-10 0,-15 11 0,9-5 0,0-1 0,-8 1-41,7 0 41,-12 0 0,7 1 0,4-11 0,-18 14 0,1 0 0,2-4 0,2 0 0,5-2 0,1 0 0,-1 2 0,1 1 0,6-1 0,0 0 0,-1 2 0,-1 1 270,0-1 0,0 0-270,-2 1 0,-1 0 0,0 0 0,0-1 21,-1-2 0,-1 0-21,4 1 0,0-1 0,5-2 0,1-2 0,-1 1 0,0-1 0,3-3 0,-2 1-513,-8 7 0,-3 1 513,-5 0 0,-1 1 0,17-5 0,-20 8 0,1-2 0,9-1 0,2-1 0,-2 2 0,-1 1-532,-1 1 0,0 0 532,2-1 0,-2 2 0,1-1-184,-2-2 1,-1 0 183,6 0 0,-6 0 0,2-1 0,13-11 0,-15 12 0,2-2 0,2-4 0,-2 1 0,16-10 0,-17 11 0,1-1 475,-3 3 1,0-1-476,2 2 0,0-1 0,10-10 0,1 1 0,-4 8 0,-3 1 549,-6 1 0,-3 1-549,17-6 408,-20 11-408,-15 11 0,-6 3 0,-3 3 0</inkml:trace>
  <inkml:trace contextRef="#ctx0" brushRef="#br0" timeOffset="3983">24457 11315 24575,'32'0'0,"-5"-3"0,22-12 0,-20-3 0,25-10 0,-25 7 0,3 2 0,0-1 0,-4-1 0,5 0 0,4 0 0,-3 1 0,8-2 0,-3-3 0,-11 6 0,1 1 0,14-11 0,-15 11 0,0-1 0,0-1 0,0-2 0,2 0 0,2-1 0,4-7 0,2-1 0,0 3 0,0 0 0,-4 0 0,1 1 0,0 1 0,1 1 0,-1-2 0,-2-1 0,-1 3 0,0-1 0,1-3 0,1-1 0,-5 5 0,0 0 0,0-2 0,0 1 0,0 1 0,-2 1 0,21-20 0,-20 19 0,0-1 0,0 1 0,1 0 0,3-5 0,-1 1 0,-6 4 0,-1 2 0,1 0 0,-2 0 0,8-11 0,3 4 0,-4-3 0,3 2 0,-8 2 0,8 0 0,-8 5 0,3-1 0,0 1 0,-3 0 0,3 0 0,6-7 0,1 0 0,9-3 0,1-4 0,0 4 0,-20 13 0,0-1 0,4-1 0,-1-3 0,1-2 0,2-2 0,10-6 0,1-1 0,-4-1 0,0-2 0,-5 13 0,3 0 0,-2 0 0,8-10 0,1 0 0,-7 7 0,3 1 0,-4 1-596,0 0 0,-1 1 596,9-9 0,-4 0 0,3-6 0,-1 4 0,-16 11 0,0 0 0,2 2 0,0 0 0,8-7 0,-1-1 0,-7 8 0,0 1 0,22-17 0,0 0 0,-7 12 0,-17 7 0,0 0 0,17-5 0,-17 3 0,0 0 0,16-7 0,-16 8 0,-1-2 0,22-20 0,-22 16 0,1-2 596,5-6 0,1-1-596,0 0 0,-1 0 0,3 1 0,-1 1 0,-2 4 0,0 0 0,3 0 0,1 0 0,-2 2 0,0 1 0,0-1 0,0 1 0,-3 2 0,-1 0 0,15-16 0,-14 11 0,-10 15 0,-7 3 0,-3 7 0,0-2 0,-1 1 0,1-2 0,1 3 0,1 2 0,-2 5 0,18-17 0,-3-2 0,4-3 0,15-14 0,5-6-555,-8 7 0,2-4 0,1 0 555,-8 6 0,1-2 0,0 1 0,-1 0 0,6-7 0,-1 0 0,0 0-88,0-2 0,0 0 1,-3 2 87,1-2 0,-2 3 0,1-2 0,-2 3 0,-10 13 0,-3 3 0,9-12 0,-9 19 0,-10 10 1642,0 1-1642,0 1 286,3-2-286,-5 0 0,2 3 0,-7-2 0,1 4 0,0-2 0,-3 1 0,-1-1 0,4-9 0,5-8 0,5-4 0,14-16 0,-3 7 0,12-17 0,-9 12 0,1-2 0,-12 16 0,-3 5 0,-4 0 0,0 2 0,-1-3 0,6-5 0,-2 0 0,8-6 0,-9 10 0,-2 2 0,-6 13 0,0-1 0,-2 2 0,1 1 0,-1-5 0,2-1 0,3 0 0,-1-3 0,9-6 0,-2-3 0,4-2 0,-6 5 0,-3 9 0,-4 1 0,0 3 0,0 2 0,0-1 0,-1 2 0,5-12 0,6-8 0,10-9 0,3-8 0,0 10 0,-9 3 0,-7 14 0,-5 2 0,4-5 0,11-17 0,3-4 0,6-3 0,-10 8 0,-7 14 0,-5 4 0,-4 5 0,0 2 0,0 4 0,-3-2 0,3 4 0,-3-7 0,3 0 0,7-8 0,9-13 0,0 3 0,6-6 0,-12 12 0,-4 8 0,0-3 0,-3-1 0,12-16 0,1 0 0,0-4 0,-3 12 0,-6 9 0,-7 6 0,5-6 0,-7 4 0,9-11 0,6-8 0,3 0 0,4-4 0,-9 11 0,-5 13 0,-6 1 0,0 9 0,0-8 0,0 0 0,3-1 0,-2-1 0,10-4 0,-3-3 0,7-5 0,-7 2 0,-2 10 0,-3-2 0,-2 6 0,4-9 0,-1 2 0,6-17 0,1 8 0,1-9 0,-3 11 0,-5 7 0,-4 4 0,-1 6 0,-2-8 0,6 3 0,1-17 0,2 8 0,-2-4 0,-4 12 0,-3 7 0</inkml:trace>
  <inkml:trace contextRef="#ctx0" brushRef="#br0" timeOffset="39867">22534 4852 24575,'-23'0'0,"0"0"0,-1 0 0,4 0 0,7 0 0,-2 0 0,4 12 0,-6-6 0,6 13 0,2-9 0,2 0 0,1 5 0,3-7 0,0 3 0,3-5 0,0 0 0,0 0 0,0 0 0,0 0 0,3 0 0,0 0 0,3 3 0,0-2 0,10 8 0,13 0 0,7 6 0,12-3 0,-12-1 0,-9-6 0,-9-5 0,1-3 0,8-3 0,9-7 0,3 0 0,0-11 0,-8-2 0,-4-4 0,-11 3 0,0-1 0,-9 11 0,3-6 0,-6 7 0,-1 0 0,-3-2 0,0 3 0,0-1 0,0 1 0,0 3 0,-6-3 0,2 5 0,-9-4 0,-1 7 0,-8-5 0,-1 5 0,-7-3 0,3 1 0,-14 2 0,9-3 0,-6 1 0,18 3 0,4-3 0,7 3 0,4 0 0,1 0 0,2 0 0</inkml:trace>
  <inkml:trace contextRef="#ctx0" brushRef="#br0" timeOffset="41116">22829 4893 24575,'0'9'0,"0"4"0,0 14 0,0 6 0,0 10 0,0-11 0,0 3 0,0 28 0,0-16 0,0 1 0,0-11 0,0-1 0,0 2 0,0-2 0,0 17 0,0-5 0,0-12 0,0-2 0,0-14 0,0-2 0,0-9 0,0 0 0,0-6 0,0 0 0</inkml:trace>
  <inkml:trace contextRef="#ctx0" brushRef="#br0" timeOffset="44982">17771 15286 24575,'36'0'0,"0"0"0,-2 0 0,2 0 0,13 1 0,1-2 0,-12 0 0,1-2-1325,4-2 0,3-1 1,-3-2 1324,4-5 0,-2-2 0,10 2 0,1-1 0,-3-4 0,-2 0 0,-8 6 0,2 1 0,12-6 0,1-1 0,-7 1 0,-1 0 0,4 3 0,0-1 0,-8-1 0,0 1 429,-2 4 1,3-1-430,-5-2 0,3-2 0,3 1 0,6-2 0,3 1 0,3 0-203,-5 0 1,2 0 0,2 0 0,-1-1 202,3 1 0,1 0 0,-1-1 0,0 2 0,-4 0 0,0 0 0,0 1 0,-1 0 0,-2 0 0,0-1 0,-1 1 0,1 0 0,-1 0 0,1-1 0,-1 1 0,2 0-548,5-1 0,0 0 0,2 0 0,1 1 548,-8 2 0,1 1 0,2 0 0,-1 0 0,2 0-189,3-1 0,0 0 0,2 0 0,-1 1 0,1 0 189,-11 2 0,1 1 0,0 1 0,0-1 0,1 1 0,-2-1 0,11-1 0,0-1 0,0 1 0,0 0 0,2 0 0,-5 2 0,1 0 0,1 0 0,0 0 0,0 1 0,0-1-489,-3 1 1,1 0-1,-2 0 1,2 0-1,1 0 1,1 1 488,-6 2 0,1-1 0,1 1 0,2 1 0,-1-1 0,-1 1 0,-1-1 0,-2 1-461,6-1 1,-1 1-1,-1-1 1,-2 1 0,0 0-1,-1 1 461,5 0 0,-1 1 0,-2 1 0,2-1 0,0 0 0,-5 0 0,2 0 0,0 0 0,0 0 0,-4 0 0,-3 0 0,15 0 0,-6 0 0,5 0-312,-9 0 1,4 0-1,3 0 1,-1 0-1,-3 0 312,4 0 0,-1 0 0,-2 0 0,-2 0-148,-6 0 0,-3 0 0,1 0 0,1 0 148,9 0 0,2 0 0,1 0 0,-2 0 0,-5 1 0,-1 1 0,0 0 0,1 0-114,3 0 1,0 0 0,1 0-1,1 1 114,-9 0 0,0 0 0,1 0 0,1 0 0,-1 1-8,4 0 0,1 1 1,0 0-1,0 0 0,0 0 8,0-1 0,2-1 0,-1 1 0,-1-1 0,-2 1 0,3 2 0,-3-1 0,1 1 0,0 0 94,-5-2 1,2 1 0,0 0 0,-2-1 0,-3 0-95,8 1 0,-4 0 0,4 0 158,-6 0 1,4 1 0,3 0 0,0-1 0,-1 1-159,-1-2 0,1 0 0,0 0 0,0 1 0,3-1 0,-3 0 0,2 0 0,0 1 0,2-1 0,0 1 0,1 0 118,-6 0 0,1 1 0,2-1 0,-1 1 0,0 0 0,-1 1 1,-1-1-119,3 1 0,0 1 0,-1 0 0,-1 0 0,-1 0 0,0 0 0,7 2 0,-1 0 0,-1 1 0,-1-1 0,-3 1 619,4 2 0,-2 1 0,-1-1 1,-3 0-620,9 0 0,-3 0 0,0-1 757,-3 0 1,1 1 0,0-1-758,4 0 0,1 1 0,-2 0 0,-8-3 0,-2 0 0,0 2 600,-2 0 1,0 2-1,-3-2-600,7 1 0,-7-2 0,9 10 3460,-20-11-3460,-26-3 1919,2-1-1919,8 4 1316,8 2-1316,7 7 57,2-2-57,-4 3 0,-2-4 0,-4-4 0,-1 2 0,-4-6 0,4 3 0,1-4 0,9 5 0,4-1 0,6 2 0,5 4 0,3 1-923,7-2 1,-1 1 922,-7 2 0,-3-1 0,-6-5 0,-2-2 0,12 11 0,3-3 0,-24-5 0,-6-1 0,4 3 1845,0-2-1845,-8 2 0,-4-6 0,-8-1 0,1-1 0,0 1 0,0 3 0,-2 1 0,-2-4 0,-2 0 0,-2-6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4:41.598"/>
    </inkml:context>
    <inkml:brush xml:id="br0">
      <inkml:brushProperty name="width" value="0.05292" units="cm"/>
      <inkml:brushProperty name="height" value="0.05292" units="cm"/>
      <inkml:brushProperty name="color" value="#FF0000"/>
    </inkml:brush>
  </inkml:definitions>
  <inkml:trace contextRef="#ctx0" brushRef="#br0">30826 12031 24575,'-46'0'0,"0"0"0,-6 0 0,-7 0 0,-5 0 0,7 0 0,-6 0 0,-3 0 0,0 0 0,2 0-1967,4 0 1,1 0 0,1 0 0,-2 0 0,1 0 1767,-4 0 1,-2 0-1,1 0 1,1 0-1,4 0 199,0 0 0,4 0 0,1 0 0,-2 0 159,4 0 1,-1 0-1,-1 0 1,0 0-1,1 0-159,0 0 0,-1 0 0,1 0 0,0 0 0,0 0 0,-1 0 0,0 0 0,-1 0 0,1 0 0,0 0 0,-11 0 0,-1 0 0,1 0 0,2 0 219,7 0 0,1 0 0,1 0 0,0 0-219,-1 0 0,1 0 0,-1 0 0,1 0 0,0 0 0,0 0 0,0 0 0,1 0 0,-12-1 0,0 1 0,1 1 0,-1 4 0,1 1 0,2 2-119,11-2 0,1 2 1,2 3 118,-2 5 0,2 2 0,2 2 0,-6 4 0,3 3 2503,-4 4 0,5 1-2503,14-7 0,4 0 0,-13 17 2192,22-5-2192,16 4 1665,2 3-1665,3 4 644,0-7-644,0 0 0,3-7 0,6 12 0,4-9 0,8 2 0,5 4 0,6-3-632,10 7 632,6-3 0,-22-20 0,2-1 0,3-4 0,1-2 0,0 5 0,2 0 0,3-6 0,2-1 0,2 1 0,4 0 0,-3-2 0,5 0 0,1-1 0,4-2 0,2-2 0,3 2-390,-7-1 0,3 2 0,0-1 0,0-1 390,-1-2 0,1-1 0,-1-1 0,0 1 0,0 1 0,0 1 0,0-1 0,-1 0 0,-1-2 0,0 0 0,-1-1 0,1 1 0,2 0 0,-1 0 0,1-1 0,0 0 0,2 0 0,-1-1 0,2 0 0,0-1-594,7 0 0,0-2 0,2 0 0,0 1 594,-10-1 0,1 0 0,1 0 0,-1 0 0,0 0 0,1-1 0,-1 0 0,1 0 0,-1 0 0,0 0 0,-2 0 0,0 0 0,0 0 0,0 0 0,-2 0 0,7 0 0,-1 0 0,-1 0 0,-3 0 0,4 0 0,-3 0 0,-2 0 0,-3 0 0,-1 0 0,-1 0 0,18-2 0,0-1 0,-18-1 0,1-2 0,-1 0 0,16-1 0,-2-3 0,0-4 0,-5-2-382,-20 4 1,-3-1 381,2-1 0,-2-1 368,20-13-368,2-4 0,-9-1 661,-16 10 1,1-1-662,2-6 0,0 1 0,-3 3 0,-3 1 1257,-4-1 1,-3-1-1258,8-29 974,-11-1-974,-9 8 0,-3-3 75,-5 7 1,-5 0-76,-8-6 0,-5 0 0,-6 0 0,-6 2 0,4 15 0,-4 1 0,0 1-360,-1-2 1,-1 0 0,-5 2 359,-13-4 0,-6 2 0,-2 2-434,12 10 0,-2 3 0,0 0 0,-2 2 434,-3 1 0,-3 0 0,0 3 0,0 0 0,0 1 0,-2 1 0,1 2 0,3 1 0,-9 3 0,2 1 0,4 1 0,-8-3 0,5 2 0,13 4 0,8 0 0,2 0 0,14-3 0,-2 2 0,16-2 0,0 3 0</inkml:trace>
  <inkml:trace contextRef="#ctx0" brushRef="#br0" timeOffset="4034">31442 4543 24575,'-37'0'0,"1"0"0,-2 8 0,-2 3 0,-9 0 0,1 3 0,6 6 0,2 3 0,-3-2 0,2 1 0,-9 7 0,-3 3 0,15-6 0,12-7 0,-11 13 0,12-14 0,-10 20 0,-6 0 0,13-6 0,-6 10 0,9-11 0,-7 13 0,0-4 0,-3 5 0,8-6 0,-3 5 0,4-2 0,10-12 0,-1 2 0,1 0 0,1 2 0,-3 5 0,2 2 0,2 1 0,3-1 0,-6 15 0,12-21 0,2-1 0,0 11 0,3 4 0,0-10 0,0-12 0,8-8 0,14-3 0,10-2 0,11 0 0,1 1 0,-1-1 0,4-6 0,-12-1 0,10-4 0,-17-2 0,13 3 0,-3-4 0,4 0 0,1 0 0,-6 0 0,0 0 0,-1 0 0,-3 0 0,3 0 0,-5 0 0,1-3 0,-1-5 0,15-12 0,-1-8 0,-14 11 0,1-2 0,-5-4 0,0-2 0,3 0 0,1-1 0,-1-8 0,1-2 0,2 2 0,0 0 0,1-3 0,0-2 0,-3 2 0,-2 0 0,-2-1 0,-3-1 0,-1 1 0,-4-1 0,-2-3 0,-4 0 0,-1 8 0,-3 2 0,-1-26 0,-5 14 0,-2 3 0,-1-2 0,-2 5 0,-3 1 0,-8 5 0,-12-1 0,-9 3 0,-1 0 0,-2 9 0,0 0 0,-1 5 0,-4 2 0,-1-2 0,6 7 0,-5 1 0,7 4 0,12 4 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1T15:13:56.182"/>
    </inkml:context>
    <inkml:brush xml:id="br0">
      <inkml:brushProperty name="width" value="0.05292" units="cm"/>
      <inkml:brushProperty name="height" value="0.05292" units="cm"/>
      <inkml:brushProperty name="color" value="#FF0000"/>
    </inkml:brush>
  </inkml:definitions>
  <inkml:trace contextRef="#ctx0" brushRef="#br0">25638 10667 24575,'0'-24'0,"0"-1"0,0 4 0,0-5 0,0-1 0,0-1 0,0 6 0,0-9 0,0 8 0,0-12 0,0 8 0,0 3 0,0-2 0,0 3 0,0-4 0,0 7 0,0 1 0,3 10 0,6 0 0,16 2 0,16 4 0,24-1 0,-25 4 0,1 0 0,7 0 0,2 0 0,-1 0 0,0 0 0,4 0 0,-3 0 0,-15 0 0,-2 0 0,1 0 0,-2 0 0,5 4 0,1 0 0,-2 1 0,9 2 0,-14-6 0,9 2 0,-22-3 0,-1 3 0,-2-2 0,-1 2 0,-2-3 0,-6-5 0,-4-12 0,-2-11 0,0-21 0,0-10 0,0 25 0,0-1 0,0-2 0,0 0 0,1 0 0,-2 0 0,0 1 0,-1 3 0,-2-17 0,-1 10 0,-1 22 0,5-2 0,-2 5 0,0-5 0,2 5 0,-2-2 0,3 4 0,0-4 0,0 3 0,0 0 0,0 2 0,0 5 0,0-2 0,0 3 0,0 0 0,12 3 0,10 0 0,23 3 0,9 0 0,-20 0 0,0 0 0,30 0 0,-30 0 0,0 0 0,28 0 0,-3 0 0,-6 0 0,-15 0 0,-3 0 0,-16 0 0,6 0 0,-1-3 0,1 2 0,-1-2 0,-8 3 0,-7 0 0,-3 0 0,-2-2 0,-2-1 0,-2-9 0,0-5 0,0-13 0,0-15 0,-3 8 0,-2-2 0,2 0 0,0-1 0,-3-10 0,-1-2 0,5 5 0,0 2 0,-2 3 0,0 1 0,4 3 0,-1 3 0,-5-19 0,2 7 0,-3 14 0,0 3 0,3 17 0,20 3 0,7 8 0,25 2 0,8 0-542,-23 0 0,3 0 542,1 0 0,2 0 0,7 0 0,-1 0 0,-11 0 0,-1 0-246,7 0 0,0 0 246,16 0 0,7 0 0,-2 0 0,2 0 0,-7 0 0,-2 0 0,-15 0 1057,-15 0-1057,-8 0 519,-8 0-519,-2 0 0,-3 0 0,-1 0 0</inkml:trace>
  <inkml:trace contextRef="#ctx0" brushRef="#br0" timeOffset="6567">24994 10793 24575,'8'0'0,"2"0"0,2 0 0,19 0 0,5 0 0,17 0 0,-5 0 0,0 0 0,-9 0 0,0-3 0,-1 2 0,2-2 0,3 3 0,-4-3 0,0 2 0,-4-2 0,3 0 0,1 2 0,-9-5 0,1 5 0,-17-5 0,3 5 0,-1-5 0,-1 2 0,5 0 0,-6-2 0,3 6 0,0-7 0,-3 7 0,9-10 0,-3 6 0,3-6 0,3 4 0,-3-1 0,7 0 0,1 4 0,4-3 0,-1-1 0,5-1 0,5-2 0,4 2 0,1-2 0,-5 1 0,-15-1 0,-7 3 0,1-3 0,6-1 0,1 0 0,1 1 0,-9 2 0,-1 1 0,1 0 0,-4 0 0,-1 0 0,-1 0 0,-1 0 0,5 0 0,-2 0 0,4 3 0,-1-3 0,1 3 0,4-3 0,-3 0 0,2-1 0,-3 1 0,0-1 0,5-2 0,6-4 0,6-1 0,4-3 0,-3 7 0,-2-3 0,-7 4 0,7-4 0,-6 0 0,10-4 0,-3 3 0,1-6 0,-5 7 0,-8 0 0,-11 8 0,7 0 0,-1-4 0,2-2 0,-1-4 0,-4 0 0,1-1 0,7-3 0,-7 3 0,-1 4 0,-6 3 0,-3 1 0,3 1 0,-6-1 0,5 2 0,-2-2 0,0 2 0,2-6 0,-2 6 0,0-2 0,2 0 0,-2 1 0,0-1 0,3 3 0,-7-1 0,9-2 0,-1-4 0,8-1 0,2-5 0,-1 2 0,3 0 0,-6-2 0,2 3 0,1-4 0,-3 0 0,2 0 0,-2 1 0,-1-1 0,0 1 0,-2 2 0,-1 1 0,-6 6 0,2-2 0,-2 5 0,0-6 0,3 6 0,-6-6 0,2 6 0,1-2 0,-3-1 0,5 3 0,-2-2 0,6-4 0,-2 2 0,2-5 0,3 0 0,2-1 0,2-3 0,-1 0 0,-2 0 0,-1 1 0,-2-1 0,2-3 0,-3 0 0,7-7 0,-2-1 0,6 0 0,-9-3 0,4 9 0,-9-1 0,3 6 0,-6 7 0,-1-2 0,-3 8 0,0-2 0,0 0 0,1-1 0,2-1 0,-2-1 0,3 2 0,-1-4 0,-2 4 0,3-2 0,-4 5 0,3-2 0,-3 3 0,3 2 0,-6-1 0,-1-9 0,1-2 0,1-10 0,7 4 0,-3 5 0,5-4 0,-3 1 0,4-5 0,3-2 0,-4 1 0,7-5 0,-5 0 0,4 0 0,-1-7 0,3 6 0,-3-7 0,2 4 0,-6 4 0,3 1 0,-4 3 0,0 1 0,0-4 0,1-1 0,0-4 0,-4 6 0,0 5 0,0 4 0,-3 4 0,2-1 0,-5 4 0,-1 4 0,0 0 0,-3 2 0,3-5 0,0 2 0,-2 0 0,2 0 0,-3 1 0,3 5 0,-3-5 0,3 6 0,-1 0 0,-1 0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1/4/24</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36</a:t>
            </a:fld>
            <a:endParaRPr lang="en-CO"/>
          </a:p>
        </p:txBody>
      </p:sp>
    </p:spTree>
    <p:extLst>
      <p:ext uri="{BB962C8B-B14F-4D97-AF65-F5344CB8AC3E}">
        <p14:creationId xmlns:p14="http://schemas.microsoft.com/office/powerpoint/2010/main" val="274355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37</a:t>
            </a:fld>
            <a:endParaRPr lang="en-CO"/>
          </a:p>
        </p:txBody>
      </p:sp>
    </p:spTree>
    <p:extLst>
      <p:ext uri="{BB962C8B-B14F-4D97-AF65-F5344CB8AC3E}">
        <p14:creationId xmlns:p14="http://schemas.microsoft.com/office/powerpoint/2010/main" val="199636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38</a:t>
            </a:fld>
            <a:endParaRPr lang="en-CO"/>
          </a:p>
        </p:txBody>
      </p:sp>
    </p:spTree>
    <p:extLst>
      <p:ext uri="{BB962C8B-B14F-4D97-AF65-F5344CB8AC3E}">
        <p14:creationId xmlns:p14="http://schemas.microsoft.com/office/powerpoint/2010/main" val="323121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39</a:t>
            </a:fld>
            <a:endParaRPr lang="en-CO"/>
          </a:p>
        </p:txBody>
      </p:sp>
    </p:spTree>
    <p:extLst>
      <p:ext uri="{BB962C8B-B14F-4D97-AF65-F5344CB8AC3E}">
        <p14:creationId xmlns:p14="http://schemas.microsoft.com/office/powerpoint/2010/main" val="73118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40</a:t>
            </a:fld>
            <a:endParaRPr lang="en-CO"/>
          </a:p>
        </p:txBody>
      </p:sp>
    </p:spTree>
    <p:extLst>
      <p:ext uri="{BB962C8B-B14F-4D97-AF65-F5344CB8AC3E}">
        <p14:creationId xmlns:p14="http://schemas.microsoft.com/office/powerpoint/2010/main" val="228448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41</a:t>
            </a:fld>
            <a:endParaRPr lang="en-CO"/>
          </a:p>
        </p:txBody>
      </p:sp>
    </p:spTree>
    <p:extLst>
      <p:ext uri="{BB962C8B-B14F-4D97-AF65-F5344CB8AC3E}">
        <p14:creationId xmlns:p14="http://schemas.microsoft.com/office/powerpoint/2010/main" val="342085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42</a:t>
            </a:fld>
            <a:endParaRPr lang="en-CO"/>
          </a:p>
        </p:txBody>
      </p:sp>
    </p:spTree>
    <p:extLst>
      <p:ext uri="{BB962C8B-B14F-4D97-AF65-F5344CB8AC3E}">
        <p14:creationId xmlns:p14="http://schemas.microsoft.com/office/powerpoint/2010/main" val="2253197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43</a:t>
            </a:fld>
            <a:endParaRPr lang="en-CO"/>
          </a:p>
        </p:txBody>
      </p:sp>
    </p:spTree>
    <p:extLst>
      <p:ext uri="{BB962C8B-B14F-4D97-AF65-F5344CB8AC3E}">
        <p14:creationId xmlns:p14="http://schemas.microsoft.com/office/powerpoint/2010/main" val="190280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44</a:t>
            </a:fld>
            <a:endParaRPr lang="en-CO"/>
          </a:p>
        </p:txBody>
      </p:sp>
    </p:spTree>
    <p:extLst>
      <p:ext uri="{BB962C8B-B14F-4D97-AF65-F5344CB8AC3E}">
        <p14:creationId xmlns:p14="http://schemas.microsoft.com/office/powerpoint/2010/main" val="199571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45</a:t>
            </a:fld>
            <a:endParaRPr lang="en-CO"/>
          </a:p>
        </p:txBody>
      </p:sp>
    </p:spTree>
    <p:extLst>
      <p:ext uri="{BB962C8B-B14F-4D97-AF65-F5344CB8AC3E}">
        <p14:creationId xmlns:p14="http://schemas.microsoft.com/office/powerpoint/2010/main" val="250527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1/4/24</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1/4/24</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15.xml"/><Relationship Id="rId5" Type="http://schemas.openxmlformats.org/officeDocument/2006/relationships/image" Target="../media/image27.jp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customXml" Target="../ink/ink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54.jp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customXml" Target="../ink/ink17.xml"/><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customXml" Target="../ink/ink18.xml"/><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956680-D363-7526-55F4-71C3DE0CB7DF}"/>
                  </a:ext>
                </a:extLst>
              </p:cNvPr>
              <p:cNvSpPr txBox="1"/>
              <p:nvPr/>
            </p:nvSpPr>
            <p:spPr>
              <a:xfrm>
                <a:off x="985227" y="1463964"/>
                <a:ext cx="6736781"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2" name="TextBox 1">
                <a:extLst>
                  <a:ext uri="{FF2B5EF4-FFF2-40B4-BE49-F238E27FC236}">
                    <a16:creationId xmlns:a16="http://schemas.microsoft.com/office/drawing/2014/main" id="{B4956680-D363-7526-55F4-71C3DE0CB7DF}"/>
                  </a:ext>
                </a:extLst>
              </p:cNvPr>
              <p:cNvSpPr txBox="1">
                <a:spLocks noRot="1" noChangeAspect="1" noMove="1" noResize="1" noEditPoints="1" noAdjustHandles="1" noChangeArrowheads="1" noChangeShapeType="1" noTextEdit="1"/>
              </p:cNvSpPr>
              <p:nvPr/>
            </p:nvSpPr>
            <p:spPr>
              <a:xfrm>
                <a:off x="985227" y="1463964"/>
                <a:ext cx="6736781" cy="780406"/>
              </a:xfrm>
              <a:prstGeom prst="rect">
                <a:avLst/>
              </a:prstGeom>
              <a:blipFill>
                <a:blip r:embed="rId3"/>
                <a:stretch>
                  <a:fillRect l="-564" t="-8065"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D6B758-0C96-5DE1-2DCF-A7936F32A6D6}"/>
                  </a:ext>
                </a:extLst>
              </p:cNvPr>
              <p:cNvSpPr txBox="1"/>
              <p:nvPr/>
            </p:nvSpPr>
            <p:spPr>
              <a:xfrm>
                <a:off x="985227" y="2792820"/>
                <a:ext cx="8106835" cy="780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𝑚𝑎𝑥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𝑐𝑢𝑟𝑟𝑒𝑛𝑡</m:t>
                                  </m:r>
                                </m:e>
                              </m:d>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ub>
                          </m:sSub>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Γ</m:t>
                              </m:r>
                            </m:e>
                            <m:sub>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𝑇</m:t>
                              </m:r>
                            </m:sub>
                          </m:sSub>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0</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𝐷</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𝑇</m:t>
                                  </m:r>
                                </m:sub>
                              </m:sSub>
                            </m:den>
                          </m:f>
                          <m:r>
                            <a:rPr lang="en-US" sz="2400" i="1">
                              <a:latin typeface="Cambria Math" panose="02040503050406030204" pitchFamily="18" charset="0"/>
                            </a:rPr>
                            <m:t>)</m:t>
                          </m:r>
                        </m:e>
                        <m:sup>
                          <m:r>
                            <a:rPr lang="en-US" sz="2400" b="0" i="1" smtClean="0">
                              <a:latin typeface="Cambria Math" panose="02040503050406030204" pitchFamily="18" charset="0"/>
                            </a:rPr>
                            <m:t>𝐶</m:t>
                          </m:r>
                        </m:sup>
                      </m:sSup>
                    </m:oMath>
                  </m:oMathPara>
                </a14:m>
                <a:endParaRPr lang="en-US" dirty="0"/>
              </a:p>
            </p:txBody>
          </p:sp>
        </mc:Choice>
        <mc:Fallback xmlns="">
          <p:sp>
            <p:nvSpPr>
              <p:cNvPr id="5" name="TextBox 4">
                <a:extLst>
                  <a:ext uri="{FF2B5EF4-FFF2-40B4-BE49-F238E27FC236}">
                    <a16:creationId xmlns:a16="http://schemas.microsoft.com/office/drawing/2014/main" id="{85D6B758-0C96-5DE1-2DCF-A7936F32A6D6}"/>
                  </a:ext>
                </a:extLst>
              </p:cNvPr>
              <p:cNvSpPr txBox="1">
                <a:spLocks noRot="1" noChangeAspect="1" noMove="1" noResize="1" noEditPoints="1" noAdjustHandles="1" noChangeArrowheads="1" noChangeShapeType="1" noTextEdit="1"/>
              </p:cNvSpPr>
              <p:nvPr/>
            </p:nvSpPr>
            <p:spPr>
              <a:xfrm>
                <a:off x="985227" y="2792820"/>
                <a:ext cx="8106835" cy="780406"/>
              </a:xfrm>
              <a:prstGeom prst="rect">
                <a:avLst/>
              </a:prstGeom>
              <a:blipFill>
                <a:blip r:embed="rId4"/>
                <a:stretch>
                  <a:fillRect l="-469" t="-6349" b="-7937"/>
                </a:stretch>
              </a:blipFill>
            </p:spPr>
            <p:txBody>
              <a:bodyPr/>
              <a:lstStyle/>
              <a:p>
                <a:r>
                  <a:rPr lang="en-US">
                    <a:noFill/>
                  </a:rPr>
                  <a:t> </a:t>
                </a:r>
              </a:p>
            </p:txBody>
          </p:sp>
        </mc:Fallback>
      </mc:AlternateContent>
      <p:pic>
        <p:nvPicPr>
          <p:cNvPr id="7" name="Picture 6" descr="A graph showing a red line and a green line&#10;&#10;Description automatically generated">
            <a:extLst>
              <a:ext uri="{FF2B5EF4-FFF2-40B4-BE49-F238E27FC236}">
                <a16:creationId xmlns:a16="http://schemas.microsoft.com/office/drawing/2014/main" id="{B9CDE9BE-7BB1-6308-F364-ECC219269785}"/>
              </a:ext>
            </a:extLst>
          </p:cNvPr>
          <p:cNvPicPr>
            <a:picLocks noChangeAspect="1"/>
          </p:cNvPicPr>
          <p:nvPr/>
        </p:nvPicPr>
        <p:blipFill rotWithShape="1">
          <a:blip r:embed="rId5"/>
          <a:srcRect l="2713" t="11460" r="9492" b="2216"/>
          <a:stretch/>
        </p:blipFill>
        <p:spPr>
          <a:xfrm>
            <a:off x="599465" y="3802128"/>
            <a:ext cx="4143986" cy="3055872"/>
          </a:xfrm>
          <a:prstGeom prst="rect">
            <a:avLst/>
          </a:prstGeom>
        </p:spPr>
      </p:pic>
      <p:sp>
        <p:nvSpPr>
          <p:cNvPr id="9" name="Title 1">
            <a:extLst>
              <a:ext uri="{FF2B5EF4-FFF2-40B4-BE49-F238E27FC236}">
                <a16:creationId xmlns:a16="http://schemas.microsoft.com/office/drawing/2014/main" id="{E52C28A6-CCFE-043A-6D5D-1B1DC10D07F6}"/>
              </a:ext>
            </a:extLst>
          </p:cNvPr>
          <p:cNvSpPr txBox="1">
            <a:spLocks/>
          </p:cNvSpPr>
          <p:nvPr/>
        </p:nvSpPr>
        <p:spPr>
          <a:xfrm>
            <a:off x="9966466" y="2895096"/>
            <a:ext cx="1554520" cy="575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Maximum rate</a:t>
            </a:r>
            <a:endParaRPr lang="en-CA" sz="2000" dirty="0">
              <a:solidFill>
                <a:srgbClr val="FF0000"/>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2AD750A7-8DB6-B7B0-D447-3931E46FAAD0}"/>
              </a:ext>
            </a:extLst>
          </p:cNvPr>
          <p:cNvSpPr txBox="1">
            <a:spLocks/>
          </p:cNvSpPr>
          <p:nvPr/>
        </p:nvSpPr>
        <p:spPr>
          <a:xfrm>
            <a:off x="9966466" y="1630869"/>
            <a:ext cx="1554520"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Current rate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AA2F27C-C8FD-A5E0-EC2C-FA34A422F1B7}"/>
                  </a:ext>
                </a:extLst>
              </p14:cNvPr>
              <p14:cNvContentPartPr/>
              <p14:nvPr/>
            </p14:nvContentPartPr>
            <p14:xfrm>
              <a:off x="4122000" y="2543760"/>
              <a:ext cx="1506240" cy="700200"/>
            </p14:xfrm>
          </p:contentPart>
        </mc:Choice>
        <mc:Fallback xmlns="">
          <p:pic>
            <p:nvPicPr>
              <p:cNvPr id="11" name="Ink 10">
                <a:extLst>
                  <a:ext uri="{FF2B5EF4-FFF2-40B4-BE49-F238E27FC236}">
                    <a16:creationId xmlns:a16="http://schemas.microsoft.com/office/drawing/2014/main" id="{DAA2F27C-C8FD-A5E0-EC2C-FA34A422F1B7}"/>
                  </a:ext>
                </a:extLst>
              </p:cNvPr>
              <p:cNvPicPr/>
              <p:nvPr/>
            </p:nvPicPr>
            <p:blipFill>
              <a:blip r:embed="rId7"/>
              <a:stretch>
                <a:fillRect/>
              </a:stretch>
            </p:blipFill>
            <p:spPr>
              <a:xfrm>
                <a:off x="4112640" y="2534400"/>
                <a:ext cx="1524960" cy="718920"/>
              </a:xfrm>
              <a:prstGeom prst="rect">
                <a:avLst/>
              </a:prstGeom>
            </p:spPr>
          </p:pic>
        </mc:Fallback>
      </mc:AlternateContent>
    </p:spTree>
    <p:extLst>
      <p:ext uri="{BB962C8B-B14F-4D97-AF65-F5344CB8AC3E}">
        <p14:creationId xmlns:p14="http://schemas.microsoft.com/office/powerpoint/2010/main" val="264648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2243C1-6053-55DD-8ED9-3F9FAEC3E151}"/>
                  </a:ext>
                </a:extLst>
              </p:cNvPr>
              <p:cNvSpPr txBox="1"/>
              <p:nvPr/>
            </p:nvSpPr>
            <p:spPr>
              <a:xfrm>
                <a:off x="1163942" y="1713756"/>
                <a:ext cx="4246675" cy="818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 &gt; </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Γ</m:t>
                              </m:r>
                            </m:e>
                            <m:sub>
                              <m:r>
                                <a:rPr lang="en-US" sz="2400" i="1">
                                  <a:latin typeface="Cambria Math" panose="02040503050406030204" pitchFamily="18" charset="0"/>
                                </a:rPr>
                                <m:t>𝑚𝑎𝑥</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b>
                          </m:sSub>
                        </m:den>
                      </m:f>
                      <m:r>
                        <a:rPr lang="en-US" sz="2400" b="0" i="1" smtClean="0">
                          <a:latin typeface="Cambria Math" panose="02040503050406030204" pitchFamily="18" charset="0"/>
                        </a:rPr>
                        <m:t> , </m:t>
                      </m:r>
                    </m:oMath>
                  </m:oMathPara>
                </a14:m>
                <a:endParaRPr lang="en-US" sz="2400" dirty="0"/>
              </a:p>
            </p:txBody>
          </p:sp>
        </mc:Choice>
        <mc:Fallback xmlns="">
          <p:sp>
            <p:nvSpPr>
              <p:cNvPr id="4" name="TextBox 3">
                <a:extLst>
                  <a:ext uri="{FF2B5EF4-FFF2-40B4-BE49-F238E27FC236}">
                    <a16:creationId xmlns:a16="http://schemas.microsoft.com/office/drawing/2014/main" id="{462243C1-6053-55DD-8ED9-3F9FAEC3E151}"/>
                  </a:ext>
                </a:extLst>
              </p:cNvPr>
              <p:cNvSpPr txBox="1">
                <a:spLocks noRot="1" noChangeAspect="1" noMove="1" noResize="1" noEditPoints="1" noAdjustHandles="1" noChangeArrowheads="1" noChangeShapeType="1" noTextEdit="1"/>
              </p:cNvSpPr>
              <p:nvPr/>
            </p:nvSpPr>
            <p:spPr>
              <a:xfrm>
                <a:off x="1163942" y="1713756"/>
                <a:ext cx="4246675" cy="818750"/>
              </a:xfrm>
              <a:prstGeom prst="rect">
                <a:avLst/>
              </a:prstGeom>
              <a:blipFill>
                <a:blip r:embed="rId3"/>
                <a:stretch>
                  <a:fillRect l="-2083" r="-2083" b="-1212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C28F0BDB-593B-F112-47B7-5D31F3D4B3C4}"/>
              </a:ext>
            </a:extLst>
          </p:cNvPr>
          <p:cNvSpPr txBox="1">
            <a:spLocks/>
          </p:cNvSpPr>
          <p:nvPr/>
        </p:nvSpPr>
        <p:spPr>
          <a:xfrm>
            <a:off x="9458960" y="1899833"/>
            <a:ext cx="1810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rgbClr val="FF0000"/>
                </a:solidFill>
                <a:latin typeface="Times New Roman" panose="02020603050405020304" pitchFamily="18" charset="0"/>
                <a:cs typeface="Times New Roman" panose="02020603050405020304" pitchFamily="18" charset="0"/>
              </a:rPr>
              <a:t>Decision State</a:t>
            </a:r>
            <a:endParaRPr lang="en-CA"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76019F-3DED-E350-B9EF-B71B25296FDD}"/>
                  </a:ext>
                </a:extLst>
              </p:cNvPr>
              <p:cNvSpPr txBox="1"/>
              <p:nvPr/>
            </p:nvSpPr>
            <p:spPr>
              <a:xfrm>
                <a:off x="6245712" y="1938465"/>
                <a:ext cx="2378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0&gt;</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&gt;1 </m:t>
                      </m:r>
                    </m:oMath>
                  </m:oMathPara>
                </a14:m>
                <a:endParaRPr lang="en-US" sz="2400" dirty="0"/>
              </a:p>
            </p:txBody>
          </p:sp>
        </mc:Choice>
        <mc:Fallback xmlns="">
          <p:sp>
            <p:nvSpPr>
              <p:cNvPr id="8" name="TextBox 7">
                <a:extLst>
                  <a:ext uri="{FF2B5EF4-FFF2-40B4-BE49-F238E27FC236}">
                    <a16:creationId xmlns:a16="http://schemas.microsoft.com/office/drawing/2014/main" id="{E276019F-3DED-E350-B9EF-B71B25296FDD}"/>
                  </a:ext>
                </a:extLst>
              </p:cNvPr>
              <p:cNvSpPr txBox="1">
                <a:spLocks noRot="1" noChangeAspect="1" noMove="1" noResize="1" noEditPoints="1" noAdjustHandles="1" noChangeArrowheads="1" noChangeShapeType="1" noTextEdit="1"/>
              </p:cNvSpPr>
              <p:nvPr/>
            </p:nvSpPr>
            <p:spPr>
              <a:xfrm>
                <a:off x="6245712" y="1938465"/>
                <a:ext cx="2378152" cy="369332"/>
              </a:xfrm>
              <a:prstGeom prst="rect">
                <a:avLst/>
              </a:prstGeom>
              <a:blipFill>
                <a:blip r:embed="rId4"/>
                <a:stretch>
                  <a:fillRect l="-2660" t="-6667" r="-4255" b="-400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34927F7-CC49-ACCA-8558-FC934CBF9639}"/>
              </a:ext>
            </a:extLst>
          </p:cNvPr>
          <p:cNvSpPr/>
          <p:nvPr/>
        </p:nvSpPr>
        <p:spPr>
          <a:xfrm>
            <a:off x="1066800" y="1605280"/>
            <a:ext cx="7557064" cy="1127760"/>
          </a:xfrm>
          <a:prstGeom prst="rect">
            <a:avLst/>
          </a:prstGeom>
          <a:solidFill>
            <a:srgbClr val="F2F2F2">
              <a:alpha val="20000"/>
            </a:srgbClr>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5"/>
          <a:srcRect l="35560" t="10473" r="38805" b="71453"/>
          <a:stretch/>
        </p:blipFill>
        <p:spPr>
          <a:xfrm>
            <a:off x="2353414" y="3804966"/>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5"/>
          <a:srcRect l="72374" t="9192" b="71995"/>
          <a:stretch/>
        </p:blipFill>
        <p:spPr>
          <a:xfrm>
            <a:off x="2386650" y="4783691"/>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6"/>
          <a:srcRect l="54356" r="28344"/>
          <a:stretch/>
        </p:blipFill>
        <p:spPr>
          <a:xfrm>
            <a:off x="1066800" y="3740256"/>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6"/>
          <a:srcRect l="84840"/>
          <a:stretch/>
        </p:blipFill>
        <p:spPr>
          <a:xfrm>
            <a:off x="1066800" y="4654778"/>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936574" y="391768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936574" y="3917685"/>
                <a:ext cx="298159" cy="369332"/>
              </a:xfrm>
              <a:prstGeom prst="rect">
                <a:avLst/>
              </a:prstGeom>
              <a:blipFill>
                <a:blip r:embed="rId7"/>
                <a:stretch>
                  <a:fillRect l="-12000"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947403" y="486541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947403" y="4865418"/>
                <a:ext cx="298159" cy="369332"/>
              </a:xfrm>
              <a:prstGeom prst="rect">
                <a:avLst/>
              </a:prstGeom>
              <a:blipFill>
                <a:blip r:embed="rId8"/>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951333" y="3057438"/>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951333" y="3057438"/>
                <a:ext cx="4632961" cy="446596"/>
              </a:xfrm>
              <a:prstGeom prst="rect">
                <a:avLst/>
              </a:prstGeom>
              <a:blipFill>
                <a:blip r:embed="rId9"/>
                <a:stretch>
                  <a:fillRect l="-546" r="-820"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917C278F-88E9-5EB6-A9CD-9BCC0132A070}"/>
                  </a:ext>
                </a:extLst>
              </p:cNvPr>
              <p:cNvSpPr txBox="1">
                <a:spLocks/>
              </p:cNvSpPr>
              <p:nvPr/>
            </p:nvSpPr>
            <p:spPr>
              <a:xfrm>
                <a:off x="6923349" y="4239036"/>
                <a:ext cx="3632891" cy="8403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solidFill>
                      <a:schemeClr val="tx1"/>
                    </a:solidFill>
                    <a:latin typeface="Times New Roman" panose="02020603050405020304" pitchFamily="18" charset="0"/>
                    <a:cs typeface="Times New Roman" panose="02020603050405020304" pitchFamily="18" charset="0"/>
                  </a:rPr>
                  <a:t>It is not the same a = 0.2 with </a:t>
                </a:r>
                <a14:m>
                  <m:oMath xmlns:m="http://schemas.openxmlformats.org/officeDocument/2006/math">
                    <m:sSub>
                      <m:sSubPr>
                        <m:ctrlPr>
                          <a:rPr lang="en-US" sz="2000" b="1" i="1" smtClean="0">
                            <a:solidFill>
                              <a:schemeClr val="tx1"/>
                            </a:solidFill>
                            <a:latin typeface="Cambria Math" panose="02040503050406030204" pitchFamily="18" charset="0"/>
                            <a:cs typeface="Times New Roman" panose="02020603050405020304" pitchFamily="18" charset="0"/>
                          </a:rPr>
                        </m:ctrlPr>
                      </m:sSubPr>
                      <m:e>
                        <m:r>
                          <a:rPr lang="en-US" sz="2000" b="1" i="1" smtClean="0">
                            <a:solidFill>
                              <a:schemeClr val="tx1"/>
                            </a:solidFill>
                            <a:latin typeface="Cambria Math" panose="02040503050406030204" pitchFamily="18" charset="0"/>
                            <a:cs typeface="Times New Roman" panose="02020603050405020304" pitchFamily="18" charset="0"/>
                          </a:rPr>
                          <m:t>𝑵</m:t>
                        </m:r>
                      </m:e>
                      <m:sub>
                        <m:r>
                          <a:rPr lang="en-US" sz="2000" b="1" i="1" smtClean="0">
                            <a:solidFill>
                              <a:schemeClr val="tx1"/>
                            </a:solidFill>
                            <a:latin typeface="Cambria Math" panose="02040503050406030204" pitchFamily="18" charset="0"/>
                            <a:cs typeface="Times New Roman" panose="02020603050405020304" pitchFamily="18" charset="0"/>
                          </a:rPr>
                          <m:t>𝑻</m:t>
                        </m:r>
                        <m:r>
                          <a:rPr lang="en-US" sz="2000" b="1" i="1" smtClean="0">
                            <a:solidFill>
                              <a:schemeClr val="tx1"/>
                            </a:solidFill>
                            <a:latin typeface="Cambria Math" panose="02040503050406030204" pitchFamily="18" charset="0"/>
                            <a:cs typeface="Times New Roman" panose="02020603050405020304" pitchFamily="18" charset="0"/>
                          </a:rPr>
                          <m:t> </m:t>
                        </m:r>
                      </m:sub>
                    </m:sSub>
                    <m:r>
                      <a:rPr lang="en-US" sz="2000" b="1" i="1" smtClean="0">
                        <a:solidFill>
                          <a:schemeClr val="tx1"/>
                        </a:solidFill>
                        <a:latin typeface="Cambria Math" panose="02040503050406030204" pitchFamily="18" charset="0"/>
                        <a:cs typeface="Times New Roman" panose="02020603050405020304" pitchFamily="18" charset="0"/>
                      </a:rPr>
                      <m:t>=</m:t>
                    </m:r>
                    <m:r>
                      <a:rPr lang="en-US" sz="2000" b="1" i="1" smtClean="0">
                        <a:solidFill>
                          <a:schemeClr val="tx1"/>
                        </a:solidFill>
                        <a:latin typeface="Cambria Math" panose="02040503050406030204" pitchFamily="18" charset="0"/>
                        <a:cs typeface="Times New Roman" panose="02020603050405020304" pitchFamily="18" charset="0"/>
                      </a:rPr>
                      <m:t>𝟏𝟎</m:t>
                    </m:r>
                  </m:oMath>
                </a14:m>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as it is to </a:t>
                </a:r>
                <a14:m>
                  <m:oMath xmlns:m="http://schemas.openxmlformats.org/officeDocument/2006/math">
                    <m:sSub>
                      <m:sSubPr>
                        <m:ctrlPr>
                          <a:rPr lang="en-US" sz="2000" b="1"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𝑵</m:t>
                        </m:r>
                      </m:e>
                      <m:sub>
                        <m:r>
                          <a:rPr lang="en-US" sz="2000" b="1" i="1">
                            <a:latin typeface="Cambria Math" panose="02040503050406030204" pitchFamily="18" charset="0"/>
                            <a:cs typeface="Times New Roman" panose="02020603050405020304" pitchFamily="18" charset="0"/>
                          </a:rPr>
                          <m:t>𝑻</m:t>
                        </m:r>
                        <m:r>
                          <a:rPr lang="en-US" sz="2000" b="1" i="1">
                            <a:latin typeface="Cambria Math" panose="02040503050406030204" pitchFamily="18" charset="0"/>
                            <a:cs typeface="Times New Roman" panose="02020603050405020304" pitchFamily="18" charset="0"/>
                          </a:rPr>
                          <m:t> </m:t>
                        </m:r>
                      </m:sub>
                    </m:sSub>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𝟏</m:t>
                    </m:r>
                    <m:r>
                      <a:rPr lang="en-US" sz="2000" b="1" i="1" smtClean="0">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𝟎</m:t>
                    </m:r>
                    <m:r>
                      <a:rPr lang="en-US" sz="2000" b="1" i="1" smtClean="0">
                        <a:latin typeface="Cambria Math" panose="02040503050406030204" pitchFamily="18" charset="0"/>
                        <a:cs typeface="Times New Roman" panose="02020603050405020304" pitchFamily="18" charset="0"/>
                      </a:rPr>
                      <m:t>𝟎𝟎</m:t>
                    </m:r>
                  </m:oMath>
                </a14:m>
                <a:r>
                  <a:rPr lang="en-US" sz="2000" b="1" dirty="0">
                    <a:solidFill>
                      <a:schemeClr val="tx1"/>
                    </a:solidFill>
                    <a:latin typeface="Times New Roman" panose="02020603050405020304" pitchFamily="18" charset="0"/>
                    <a:cs typeface="Times New Roman" panose="02020603050405020304" pitchFamily="18" charset="0"/>
                  </a:rPr>
                  <a:t> (???) </a:t>
                </a:r>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 name="Title 1">
                <a:extLst>
                  <a:ext uri="{FF2B5EF4-FFF2-40B4-BE49-F238E27FC236}">
                    <a16:creationId xmlns:a16="http://schemas.microsoft.com/office/drawing/2014/main" id="{917C278F-88E9-5EB6-A9CD-9BCC0132A070}"/>
                  </a:ext>
                </a:extLst>
              </p:cNvPr>
              <p:cNvSpPr txBox="1">
                <a:spLocks noRot="1" noChangeAspect="1" noMove="1" noResize="1" noEditPoints="1" noAdjustHandles="1" noChangeArrowheads="1" noChangeShapeType="1" noTextEdit="1"/>
              </p:cNvSpPr>
              <p:nvPr/>
            </p:nvSpPr>
            <p:spPr>
              <a:xfrm>
                <a:off x="6923349" y="4239036"/>
                <a:ext cx="3632891" cy="840370"/>
              </a:xfrm>
              <a:prstGeom prst="rect">
                <a:avLst/>
              </a:prstGeom>
              <a:blipFill>
                <a:blip r:embed="rId10"/>
                <a:stretch>
                  <a:fillRect t="-13433" b="-23881"/>
                </a:stretch>
              </a:blipFill>
            </p:spPr>
            <p:txBody>
              <a:bodyPr/>
              <a:lstStyle/>
              <a:p>
                <a:r>
                  <a:rPr lang="en-US">
                    <a:noFill/>
                  </a:rPr>
                  <a:t> </a:t>
                </a:r>
              </a:p>
            </p:txBody>
          </p:sp>
        </mc:Fallback>
      </mc:AlternateContent>
    </p:spTree>
    <p:extLst>
      <p:ext uri="{BB962C8B-B14F-4D97-AF65-F5344CB8AC3E}">
        <p14:creationId xmlns:p14="http://schemas.microsoft.com/office/powerpoint/2010/main" val="334247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12" name="Picture 11" descr="A math equations on a white background&#10;&#10;Description automatically generated">
            <a:extLst>
              <a:ext uri="{FF2B5EF4-FFF2-40B4-BE49-F238E27FC236}">
                <a16:creationId xmlns:a16="http://schemas.microsoft.com/office/drawing/2014/main" id="{61E84199-2098-D06B-CA27-EF98EA0EF467}"/>
              </a:ext>
            </a:extLst>
          </p:cNvPr>
          <p:cNvPicPr>
            <a:picLocks noChangeAspect="1"/>
          </p:cNvPicPr>
          <p:nvPr/>
        </p:nvPicPr>
        <p:blipFill rotWithShape="1">
          <a:blip r:embed="rId3"/>
          <a:srcRect l="35560" t="10473" r="38805" b="71453"/>
          <a:stretch/>
        </p:blipFill>
        <p:spPr>
          <a:xfrm>
            <a:off x="2032138" y="2087377"/>
            <a:ext cx="1996943" cy="594772"/>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00ED19DC-3B15-F3A8-ACD9-CFE613C1EC4E}"/>
              </a:ext>
            </a:extLst>
          </p:cNvPr>
          <p:cNvPicPr>
            <a:picLocks noChangeAspect="1"/>
          </p:cNvPicPr>
          <p:nvPr/>
        </p:nvPicPr>
        <p:blipFill rotWithShape="1">
          <a:blip r:embed="rId3"/>
          <a:srcRect l="72374" t="9192" b="71995"/>
          <a:stretch/>
        </p:blipFill>
        <p:spPr>
          <a:xfrm>
            <a:off x="2065374" y="3066102"/>
            <a:ext cx="1851997" cy="532786"/>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C030863-15C0-BE8C-67B9-55A4A61B4132}"/>
              </a:ext>
            </a:extLst>
          </p:cNvPr>
          <p:cNvPicPr>
            <a:picLocks noChangeAspect="1"/>
          </p:cNvPicPr>
          <p:nvPr/>
        </p:nvPicPr>
        <p:blipFill rotWithShape="1">
          <a:blip r:embed="rId4"/>
          <a:srcRect l="54356" r="28344"/>
          <a:stretch/>
        </p:blipFill>
        <p:spPr>
          <a:xfrm>
            <a:off x="745524" y="2022667"/>
            <a:ext cx="823476" cy="72419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E0D54F91-8100-F3C0-C24D-A0C6A204B1B9}"/>
              </a:ext>
            </a:extLst>
          </p:cNvPr>
          <p:cNvPicPr>
            <a:picLocks noChangeAspect="1"/>
          </p:cNvPicPr>
          <p:nvPr/>
        </p:nvPicPr>
        <p:blipFill rotWithShape="1">
          <a:blip r:embed="rId4"/>
          <a:srcRect l="84840"/>
          <a:stretch/>
        </p:blipFill>
        <p:spPr>
          <a:xfrm>
            <a:off x="745524" y="2937189"/>
            <a:ext cx="719456" cy="72202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4D946-4986-C141-5DD3-BAA1E3A844F3}"/>
                  </a:ext>
                </a:extLst>
              </p:cNvPr>
              <p:cNvSpPr txBox="1"/>
              <p:nvPr/>
            </p:nvSpPr>
            <p:spPr>
              <a:xfrm>
                <a:off x="1615298" y="220009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6" name="TextBox 15">
                <a:extLst>
                  <a:ext uri="{FF2B5EF4-FFF2-40B4-BE49-F238E27FC236}">
                    <a16:creationId xmlns:a16="http://schemas.microsoft.com/office/drawing/2014/main" id="{9044D946-4986-C141-5DD3-BAA1E3A844F3}"/>
                  </a:ext>
                </a:extLst>
              </p:cNvPr>
              <p:cNvSpPr txBox="1">
                <a:spLocks noRot="1" noChangeAspect="1" noMove="1" noResize="1" noEditPoints="1" noAdjustHandles="1" noChangeArrowheads="1" noChangeShapeType="1" noTextEdit="1"/>
              </p:cNvSpPr>
              <p:nvPr/>
            </p:nvSpPr>
            <p:spPr>
              <a:xfrm>
                <a:off x="1615298" y="2200096"/>
                <a:ext cx="298159" cy="369332"/>
              </a:xfrm>
              <a:prstGeom prst="rect">
                <a:avLst/>
              </a:prstGeom>
              <a:blipFill>
                <a:blip r:embed="rId5"/>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9138E9-187C-9797-5D80-15419C96664B}"/>
                  </a:ext>
                </a:extLst>
              </p:cNvPr>
              <p:cNvSpPr txBox="1"/>
              <p:nvPr/>
            </p:nvSpPr>
            <p:spPr>
              <a:xfrm>
                <a:off x="1626127" y="3147829"/>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7" name="TextBox 16">
                <a:extLst>
                  <a:ext uri="{FF2B5EF4-FFF2-40B4-BE49-F238E27FC236}">
                    <a16:creationId xmlns:a16="http://schemas.microsoft.com/office/drawing/2014/main" id="{549138E9-187C-9797-5D80-15419C96664B}"/>
                  </a:ext>
                </a:extLst>
              </p:cNvPr>
              <p:cNvSpPr txBox="1">
                <a:spLocks noRot="1" noChangeAspect="1" noMove="1" noResize="1" noEditPoints="1" noAdjustHandles="1" noChangeArrowheads="1" noChangeShapeType="1" noTextEdit="1"/>
              </p:cNvSpPr>
              <p:nvPr/>
            </p:nvSpPr>
            <p:spPr>
              <a:xfrm>
                <a:off x="1626127" y="3147829"/>
                <a:ext cx="298159" cy="369332"/>
              </a:xfrm>
              <a:prstGeom prst="rect">
                <a:avLst/>
              </a:prstGeom>
              <a:blipFill>
                <a:blip r:embed="rId6"/>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12DDCAAE-2F6A-7A25-C44B-47C35902C572}"/>
                  </a:ext>
                </a:extLst>
              </p:cNvPr>
              <p:cNvSpPr txBox="1">
                <a:spLocks/>
              </p:cNvSpPr>
              <p:nvPr/>
            </p:nvSpPr>
            <p:spPr>
              <a:xfrm>
                <a:off x="630057" y="1339849"/>
                <a:ext cx="4632961" cy="446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in the behavior with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r>
                          <a:rPr lang="en-US" sz="2000" b="1" i="1" smtClean="0">
                            <a:solidFill>
                              <a:srgbClr val="FF0000"/>
                            </a:solidFill>
                            <a:latin typeface="Cambria Math" panose="02040503050406030204" pitchFamily="18" charset="0"/>
                            <a:cs typeface="Times New Roman" panose="02020603050405020304" pitchFamily="18" charset="0"/>
                          </a:rPr>
                          <m:t> </m:t>
                        </m:r>
                      </m:sub>
                    </m:sSub>
                  </m:oMath>
                </a14:m>
                <a:r>
                  <a:rPr lang="en-CA" sz="2000" b="1" dirty="0">
                    <a:solidFill>
                      <a:srgbClr val="FF0000"/>
                    </a:solidFill>
                    <a:latin typeface="Times New Roman" panose="02020603050405020304" pitchFamily="18" charset="0"/>
                    <a:cs typeface="Times New Roman" panose="02020603050405020304" pitchFamily="18" charset="0"/>
                  </a:rPr>
                  <a:t>(???)</a:t>
                </a:r>
              </a:p>
            </p:txBody>
          </p:sp>
        </mc:Choice>
        <mc:Fallback xmlns="">
          <p:sp>
            <p:nvSpPr>
              <p:cNvPr id="20" name="Title 1">
                <a:extLst>
                  <a:ext uri="{FF2B5EF4-FFF2-40B4-BE49-F238E27FC236}">
                    <a16:creationId xmlns:a16="http://schemas.microsoft.com/office/drawing/2014/main" id="{12DDCAAE-2F6A-7A25-C44B-47C35902C572}"/>
                  </a:ext>
                </a:extLst>
              </p:cNvPr>
              <p:cNvSpPr txBox="1">
                <a:spLocks noRot="1" noChangeAspect="1" noMove="1" noResize="1" noEditPoints="1" noAdjustHandles="1" noChangeArrowheads="1" noChangeShapeType="1" noTextEdit="1"/>
              </p:cNvSpPr>
              <p:nvPr/>
            </p:nvSpPr>
            <p:spPr>
              <a:xfrm>
                <a:off x="630057" y="1339849"/>
                <a:ext cx="4632961" cy="446596"/>
              </a:xfrm>
              <a:prstGeom prst="rect">
                <a:avLst/>
              </a:prstGeom>
              <a:blipFill>
                <a:blip r:embed="rId7"/>
                <a:stretch>
                  <a:fillRect l="-546" t="-2778" r="-546" b="-19444"/>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20C70063-4B10-1ED0-DCC3-C91C104FB285}"/>
              </a:ext>
            </a:extLst>
          </p:cNvPr>
          <p:cNvPicPr>
            <a:picLocks noChangeAspect="1"/>
          </p:cNvPicPr>
          <p:nvPr/>
        </p:nvPicPr>
        <p:blipFill rotWithShape="1">
          <a:blip r:embed="rId8"/>
          <a:srcRect l="3114" t="6428" r="9037"/>
          <a:stretch/>
        </p:blipFill>
        <p:spPr>
          <a:xfrm>
            <a:off x="5424165" y="1097894"/>
            <a:ext cx="6448520" cy="5151471"/>
          </a:xfrm>
          <a:prstGeom prst="rect">
            <a:avLst/>
          </a:prstGeom>
        </p:spPr>
      </p:pic>
    </p:spTree>
    <p:extLst>
      <p:ext uri="{BB962C8B-B14F-4D97-AF65-F5344CB8AC3E}">
        <p14:creationId xmlns:p14="http://schemas.microsoft.com/office/powerpoint/2010/main" val="666273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DF62AA9-12FE-81D6-B9F0-CFB8AA6C1613}"/>
                  </a:ext>
                </a:extLst>
              </p:cNvPr>
              <p:cNvSpPr txBox="1"/>
              <p:nvPr/>
            </p:nvSpPr>
            <p:spPr>
              <a:xfrm>
                <a:off x="835727" y="2147282"/>
                <a:ext cx="3796167"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𝑑</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𝑏𝑡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2" name="TextBox 21">
                <a:extLst>
                  <a:ext uri="{FF2B5EF4-FFF2-40B4-BE49-F238E27FC236}">
                    <a16:creationId xmlns:a16="http://schemas.microsoft.com/office/drawing/2014/main" id="{BDF62AA9-12FE-81D6-B9F0-CFB8AA6C1613}"/>
                  </a:ext>
                </a:extLst>
              </p:cNvPr>
              <p:cNvSpPr txBox="1">
                <a:spLocks noRot="1" noChangeAspect="1" noMove="1" noResize="1" noEditPoints="1" noAdjustHandles="1" noChangeArrowheads="1" noChangeShapeType="1" noTextEdit="1"/>
              </p:cNvSpPr>
              <p:nvPr/>
            </p:nvSpPr>
            <p:spPr>
              <a:xfrm>
                <a:off x="835727" y="2147282"/>
                <a:ext cx="3796167" cy="465448"/>
              </a:xfrm>
              <a:prstGeom prst="rect">
                <a:avLst/>
              </a:prstGeom>
              <a:blipFill>
                <a:blip r:embed="rId3"/>
                <a:stretch>
                  <a:fillRect l="-1667" r="-3000"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BB2166-13EA-F48E-7EFE-C23E96406F49}"/>
                  </a:ext>
                </a:extLst>
              </p:cNvPr>
              <p:cNvSpPr txBox="1"/>
              <p:nvPr/>
            </p:nvSpPr>
            <p:spPr>
              <a:xfrm>
                <a:off x="835727" y="3160913"/>
                <a:ext cx="3708708" cy="431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𝑟</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𝑇</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𝑠𝑡</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3" name="TextBox 22">
                <a:extLst>
                  <a:ext uri="{FF2B5EF4-FFF2-40B4-BE49-F238E27FC236}">
                    <a16:creationId xmlns:a16="http://schemas.microsoft.com/office/drawing/2014/main" id="{70BB2166-13EA-F48E-7EFE-C23E96406F49}"/>
                  </a:ext>
                </a:extLst>
              </p:cNvPr>
              <p:cNvSpPr txBox="1">
                <a:spLocks noRot="1" noChangeAspect="1" noMove="1" noResize="1" noEditPoints="1" noAdjustHandles="1" noChangeArrowheads="1" noChangeShapeType="1" noTextEdit="1"/>
              </p:cNvSpPr>
              <p:nvPr/>
            </p:nvSpPr>
            <p:spPr>
              <a:xfrm>
                <a:off x="835727" y="3160913"/>
                <a:ext cx="3708708" cy="431144"/>
              </a:xfrm>
              <a:prstGeom prst="rect">
                <a:avLst/>
              </a:prstGeom>
              <a:blipFill>
                <a:blip r:embed="rId4"/>
                <a:stretch>
                  <a:fillRect l="-1706" t="-2941" r="-3072" b="-35294"/>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FC339541-6B1F-3D98-67D0-EF72ED146C97}"/>
              </a:ext>
            </a:extLst>
          </p:cNvPr>
          <p:cNvSpPr/>
          <p:nvPr/>
        </p:nvSpPr>
        <p:spPr>
          <a:xfrm>
            <a:off x="2115173" y="2197712"/>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D91B16-8AC3-9352-DC0E-B1B55B3A5B46}"/>
              </a:ext>
            </a:extLst>
          </p:cNvPr>
          <p:cNvSpPr/>
          <p:nvPr/>
        </p:nvSpPr>
        <p:spPr>
          <a:xfrm>
            <a:off x="2115173" y="3160913"/>
            <a:ext cx="516532" cy="467670"/>
          </a:xfrm>
          <a:prstGeom prst="rect">
            <a:avLst/>
          </a:prstGeom>
          <a:solidFill>
            <a:srgbClr val="F2F2F2">
              <a:alpha val="20000"/>
            </a:srgb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aph of a number of people&#10;&#10;Description automatically generated with medium confidence">
            <a:extLst>
              <a:ext uri="{FF2B5EF4-FFF2-40B4-BE49-F238E27FC236}">
                <a16:creationId xmlns:a16="http://schemas.microsoft.com/office/drawing/2014/main" id="{4D6C0F29-EDF4-5FA0-687F-E773285B5B93}"/>
              </a:ext>
            </a:extLst>
          </p:cNvPr>
          <p:cNvPicPr>
            <a:picLocks noChangeAspect="1"/>
          </p:cNvPicPr>
          <p:nvPr/>
        </p:nvPicPr>
        <p:blipFill rotWithShape="1">
          <a:blip r:embed="rId5"/>
          <a:srcRect l="3488" t="6428" r="8417"/>
          <a:stretch/>
        </p:blipFill>
        <p:spPr>
          <a:xfrm>
            <a:off x="5350475" y="1198158"/>
            <a:ext cx="6425926" cy="5119121"/>
          </a:xfrm>
          <a:prstGeom prst="rect">
            <a:avLst/>
          </a:prstGeom>
        </p:spPr>
      </p:pic>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F48A5A2E-995A-9B1F-2EA8-17B9A8770830}"/>
                  </a:ext>
                </a:extLst>
              </p:cNvPr>
              <p:cNvSpPr txBox="1">
                <a:spLocks/>
              </p:cNvSpPr>
              <p:nvPr/>
            </p:nvSpPr>
            <p:spPr>
              <a:xfrm>
                <a:off x="683250" y="4269985"/>
                <a:ext cx="3896909" cy="72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rgbClr val="FF0000"/>
                    </a:solidFill>
                    <a:latin typeface="Times New Roman" panose="02020603050405020304" pitchFamily="18" charset="0"/>
                    <a:cs typeface="Times New Roman" panose="02020603050405020304" pitchFamily="18" charset="0"/>
                  </a:rPr>
                  <a:t>Invariance scale with damage and repair rates proportional to </a:t>
                </a:r>
                <a14:m>
                  <m:oMath xmlns:m="http://schemas.openxmlformats.org/officeDocument/2006/math">
                    <m:sSub>
                      <m:sSubPr>
                        <m:ctrlPr>
                          <a:rPr lang="en-US" sz="2000" b="1" i="1" smtClean="0">
                            <a:solidFill>
                              <a:srgbClr val="FF0000"/>
                            </a:solidFill>
                            <a:latin typeface="Cambria Math" panose="02040503050406030204" pitchFamily="18" charset="0"/>
                            <a:cs typeface="Times New Roman" panose="02020603050405020304" pitchFamily="18" charset="0"/>
                          </a:rPr>
                        </m:ctrlPr>
                      </m:sSubPr>
                      <m:e>
                        <m:r>
                          <a:rPr lang="en-US" sz="2000" b="1" i="1" smtClean="0">
                            <a:solidFill>
                              <a:srgbClr val="FF0000"/>
                            </a:solidFill>
                            <a:latin typeface="Cambria Math" panose="02040503050406030204" pitchFamily="18" charset="0"/>
                            <a:cs typeface="Times New Roman" panose="02020603050405020304" pitchFamily="18" charset="0"/>
                          </a:rPr>
                          <m:t>𝑵</m:t>
                        </m:r>
                      </m:e>
                      <m:sub>
                        <m:r>
                          <a:rPr lang="en-US" sz="2000" b="1" i="1" smtClean="0">
                            <a:solidFill>
                              <a:srgbClr val="FF0000"/>
                            </a:solidFill>
                            <a:latin typeface="Cambria Math" panose="02040503050406030204" pitchFamily="18" charset="0"/>
                            <a:cs typeface="Times New Roman" panose="02020603050405020304" pitchFamily="18" charset="0"/>
                          </a:rPr>
                          <m:t>𝑻</m:t>
                        </m:r>
                      </m:sub>
                    </m:sSub>
                  </m:oMath>
                </a14:m>
                <a:endParaRPr lang="en-CA" sz="20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0" name="Title 1">
                <a:extLst>
                  <a:ext uri="{FF2B5EF4-FFF2-40B4-BE49-F238E27FC236}">
                    <a16:creationId xmlns:a16="http://schemas.microsoft.com/office/drawing/2014/main" id="{F48A5A2E-995A-9B1F-2EA8-17B9A8770830}"/>
                  </a:ext>
                </a:extLst>
              </p:cNvPr>
              <p:cNvSpPr txBox="1">
                <a:spLocks noRot="1" noChangeAspect="1" noMove="1" noResize="1" noEditPoints="1" noAdjustHandles="1" noChangeArrowheads="1" noChangeShapeType="1" noTextEdit="1"/>
              </p:cNvSpPr>
              <p:nvPr/>
            </p:nvSpPr>
            <p:spPr>
              <a:xfrm>
                <a:off x="683250" y="4269985"/>
                <a:ext cx="3896909" cy="724190"/>
              </a:xfrm>
              <a:prstGeom prst="rect">
                <a:avLst/>
              </a:prstGeom>
              <a:blipFill>
                <a:blip r:embed="rId6"/>
                <a:stretch>
                  <a:fillRect l="-1299" t="-3448" r="-2922" b="-1206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1151943D-5EB0-7510-D88B-6B1D1C998EBA}"/>
                  </a:ext>
                </a:extLst>
              </p14:cNvPr>
              <p14:cNvContentPartPr/>
              <p14:nvPr/>
            </p14:nvContentPartPr>
            <p14:xfrm>
              <a:off x="6302880" y="1652400"/>
              <a:ext cx="5173200" cy="3888000"/>
            </p14:xfrm>
          </p:contentPart>
        </mc:Choice>
        <mc:Fallback xmlns="">
          <p:pic>
            <p:nvPicPr>
              <p:cNvPr id="32" name="Ink 31">
                <a:extLst>
                  <a:ext uri="{FF2B5EF4-FFF2-40B4-BE49-F238E27FC236}">
                    <a16:creationId xmlns:a16="http://schemas.microsoft.com/office/drawing/2014/main" id="{1151943D-5EB0-7510-D88B-6B1D1C998EBA}"/>
                  </a:ext>
                </a:extLst>
              </p:cNvPr>
              <p:cNvPicPr/>
              <p:nvPr/>
            </p:nvPicPr>
            <p:blipFill>
              <a:blip r:embed="rId8"/>
              <a:stretch>
                <a:fillRect/>
              </a:stretch>
            </p:blipFill>
            <p:spPr>
              <a:xfrm>
                <a:off x="6293520" y="1643040"/>
                <a:ext cx="5191920" cy="3906720"/>
              </a:xfrm>
              <a:prstGeom prst="rect">
                <a:avLst/>
              </a:prstGeom>
            </p:spPr>
          </p:pic>
        </mc:Fallback>
      </mc:AlternateContent>
    </p:spTree>
    <p:extLst>
      <p:ext uri="{BB962C8B-B14F-4D97-AF65-F5344CB8AC3E}">
        <p14:creationId xmlns:p14="http://schemas.microsoft.com/office/powerpoint/2010/main" val="140658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4"/>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411402" y="2894933"/>
                <a:ext cx="4333593"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minimum number of nodes with which the simulation reproduces the ODEs result is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𝑵</m:t>
                        </m:r>
                      </m:e>
                      <m:sub>
                        <m:r>
                          <a:rPr lang="en-US" sz="2000" b="1" i="1" smtClean="0">
                            <a:latin typeface="Cambria Math" panose="02040503050406030204" pitchFamily="18" charset="0"/>
                            <a:cs typeface="Times New Roman" panose="02020603050405020304" pitchFamily="18" charset="0"/>
                          </a:rPr>
                          <m:t>𝑻</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411402" y="2894933"/>
                <a:ext cx="4333593" cy="1068133"/>
              </a:xfrm>
              <a:prstGeom prst="rect">
                <a:avLst/>
              </a:prstGeom>
              <a:blipFill>
                <a:blip r:embed="rId3"/>
                <a:stretch>
                  <a:fillRect b="-8333"/>
                </a:stretch>
              </a:blipFill>
            </p:spPr>
            <p:txBody>
              <a:bodyPr/>
              <a:lstStyle/>
              <a:p>
                <a:r>
                  <a:rPr lang="en-US">
                    <a:noFill/>
                  </a:rPr>
                  <a:t> </a:t>
                </a:r>
              </a:p>
            </p:txBody>
          </p:sp>
        </mc:Fallback>
      </mc:AlternateContent>
      <p:pic>
        <p:nvPicPr>
          <p:cNvPr id="7" name="Picture 6" descr="A graph of a number of people with different colored lines&#10;&#10;Description automatically generated">
            <a:extLst>
              <a:ext uri="{FF2B5EF4-FFF2-40B4-BE49-F238E27FC236}">
                <a16:creationId xmlns:a16="http://schemas.microsoft.com/office/drawing/2014/main" id="{E700743F-FADA-0F7A-8921-AD4E37EA95DF}"/>
              </a:ext>
            </a:extLst>
          </p:cNvPr>
          <p:cNvPicPr>
            <a:picLocks noChangeAspect="1"/>
          </p:cNvPicPr>
          <p:nvPr/>
        </p:nvPicPr>
        <p:blipFill rotWithShape="1">
          <a:blip r:embed="rId4"/>
          <a:srcRect l="2973" t="6428" r="8614"/>
          <a:stretch/>
        </p:blipFill>
        <p:spPr>
          <a:xfrm>
            <a:off x="5280943" y="1133946"/>
            <a:ext cx="6499655" cy="5159164"/>
          </a:xfrm>
          <a:prstGeom prst="rect">
            <a:avLst/>
          </a:prstGeom>
        </p:spPr>
      </p:pic>
    </p:spTree>
    <p:extLst>
      <p:ext uri="{BB962C8B-B14F-4D97-AF65-F5344CB8AC3E}">
        <p14:creationId xmlns:p14="http://schemas.microsoft.com/office/powerpoint/2010/main" val="240536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3313800" y="2653096"/>
            <a:ext cx="5564396" cy="15518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Increasing the number of total nodes in the system increases stochastic variability. That is, health state distributions become more dispersed.</a:t>
            </a:r>
            <a:endParaRPr lang="en-CA"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1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Both results have the same behavior when mortality is zero </a:t>
                </a:r>
                <a14:m>
                  <m:oMath xmlns:m="http://schemas.openxmlformats.org/officeDocument/2006/math">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ea typeface="Cambria Math" panose="02040503050406030204" pitchFamily="18" charset="0"/>
                            <a:cs typeface="Times New Roman" panose="02020603050405020304" pitchFamily="18" charset="0"/>
                          </a:rPr>
                          <m:t>𝝁</m:t>
                        </m:r>
                      </m:e>
                      <m:sub>
                        <m:r>
                          <a:rPr lang="en-US" sz="2000" b="1" i="1" smtClean="0">
                            <a:latin typeface="Cambria Math" panose="02040503050406030204" pitchFamily="18" charset="0"/>
                            <a:cs typeface="Times New Roman" panose="02020603050405020304" pitchFamily="18" charset="0"/>
                          </a:rPr>
                          <m:t>𝟎</m:t>
                        </m:r>
                      </m:sub>
                    </m:sSub>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𝟎</m:t>
                    </m:r>
                  </m:oMath>
                </a14:m>
                <a:endParaRPr lang="en-CA"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0A4574-C699-E4DE-F434-E2DC456FEE6F}"/>
                  </a:ext>
                </a:extLst>
              </p:cNvPr>
              <p:cNvSpPr txBox="1">
                <a:spLocks noRot="1" noChangeAspect="1" noMove="1" noResize="1" noEditPoints="1" noAdjustHandles="1" noChangeArrowheads="1" noChangeShapeType="1" noTextEdit="1"/>
              </p:cNvSpPr>
              <p:nvPr/>
            </p:nvSpPr>
            <p:spPr>
              <a:xfrm>
                <a:off x="572040" y="1630596"/>
                <a:ext cx="4012317" cy="1068133"/>
              </a:xfrm>
              <a:prstGeom prst="rect">
                <a:avLst/>
              </a:prstGeom>
              <a:blipFill>
                <a:blip r:embed="rId3"/>
                <a:stretch>
                  <a:fillRect r="-1266"/>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038C1EDC-FF6B-1837-5159-E6BB5937908D}"/>
              </a:ext>
            </a:extLst>
          </p:cNvPr>
          <p:cNvSpPr txBox="1">
            <a:spLocks/>
          </p:cNvSpPr>
          <p:nvPr/>
        </p:nvSpPr>
        <p:spPr>
          <a:xfrm>
            <a:off x="572040" y="4354424"/>
            <a:ext cx="4012317" cy="15273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CA" sz="2000" dirty="0">
                <a:solidFill>
                  <a:schemeClr val="tx1"/>
                </a:solidFill>
                <a:latin typeface="Times New Roman" panose="02020603050405020304" pitchFamily="18" charset="0"/>
                <a:cs typeface="Times New Roman" panose="02020603050405020304" pitchFamily="18" charset="0"/>
              </a:rPr>
              <a:t>Our stochastic simulation is a joint model between health state (frailty) and mortality as in nature, but the ODEs does not have this coupling</a:t>
            </a:r>
          </a:p>
        </p:txBody>
      </p:sp>
      <p:cxnSp>
        <p:nvCxnSpPr>
          <p:cNvPr id="5" name="Straight Arrow Connector 4">
            <a:extLst>
              <a:ext uri="{FF2B5EF4-FFF2-40B4-BE49-F238E27FC236}">
                <a16:creationId xmlns:a16="http://schemas.microsoft.com/office/drawing/2014/main" id="{78CFE759-ED68-E35B-BDE7-54936F450DF6}"/>
              </a:ext>
            </a:extLst>
          </p:cNvPr>
          <p:cNvCxnSpPr>
            <a:cxnSpLocks/>
            <a:stCxn id="2" idx="2"/>
            <a:endCxn id="3" idx="0"/>
          </p:cNvCxnSpPr>
          <p:nvPr/>
        </p:nvCxnSpPr>
        <p:spPr>
          <a:xfrm>
            <a:off x="2578199" y="2698729"/>
            <a:ext cx="0" cy="165569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graph of a number of individuals&#10;&#10;Description automatically generated">
            <a:extLst>
              <a:ext uri="{FF2B5EF4-FFF2-40B4-BE49-F238E27FC236}">
                <a16:creationId xmlns:a16="http://schemas.microsoft.com/office/drawing/2014/main" id="{F06135AA-D920-2674-AB06-6BB6FF5971D7}"/>
              </a:ext>
            </a:extLst>
          </p:cNvPr>
          <p:cNvPicPr>
            <a:picLocks noChangeAspect="1"/>
          </p:cNvPicPr>
          <p:nvPr/>
        </p:nvPicPr>
        <p:blipFill rotWithShape="1">
          <a:blip r:embed="rId4"/>
          <a:srcRect l="2886" t="6146" r="8489" b="787"/>
          <a:stretch/>
        </p:blipFill>
        <p:spPr>
          <a:xfrm>
            <a:off x="5053913" y="1043035"/>
            <a:ext cx="6672635" cy="525529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35808C2-C8C9-671B-B6AB-829ADC49B382}"/>
                  </a:ext>
                </a:extLst>
              </p14:cNvPr>
              <p14:cNvContentPartPr/>
              <p14:nvPr/>
            </p14:nvContentPartPr>
            <p14:xfrm>
              <a:off x="9604440" y="1635480"/>
              <a:ext cx="1832040" cy="3173040"/>
            </p14:xfrm>
          </p:contentPart>
        </mc:Choice>
        <mc:Fallback xmlns="">
          <p:pic>
            <p:nvPicPr>
              <p:cNvPr id="14" name="Ink 13">
                <a:extLst>
                  <a:ext uri="{FF2B5EF4-FFF2-40B4-BE49-F238E27FC236}">
                    <a16:creationId xmlns:a16="http://schemas.microsoft.com/office/drawing/2014/main" id="{E35808C2-C8C9-671B-B6AB-829ADC49B382}"/>
                  </a:ext>
                </a:extLst>
              </p:cNvPr>
              <p:cNvPicPr/>
              <p:nvPr/>
            </p:nvPicPr>
            <p:blipFill>
              <a:blip r:embed="rId6"/>
              <a:stretch>
                <a:fillRect/>
              </a:stretch>
            </p:blipFill>
            <p:spPr>
              <a:xfrm>
                <a:off x="9595080" y="1626120"/>
                <a:ext cx="1850760" cy="3191760"/>
              </a:xfrm>
              <a:prstGeom prst="rect">
                <a:avLst/>
              </a:prstGeom>
            </p:spPr>
          </p:pic>
        </mc:Fallback>
      </mc:AlternateContent>
    </p:spTree>
    <p:extLst>
      <p:ext uri="{BB962C8B-B14F-4D97-AF65-F5344CB8AC3E}">
        <p14:creationId xmlns:p14="http://schemas.microsoft.com/office/powerpoint/2010/main" val="172100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10A4574-C699-E4DE-F434-E2DC456FEE6F}"/>
              </a:ext>
            </a:extLst>
          </p:cNvPr>
          <p:cNvSpPr txBox="1">
            <a:spLocks/>
          </p:cNvSpPr>
          <p:nvPr/>
        </p:nvSpPr>
        <p:spPr>
          <a:xfrm>
            <a:off x="572040" y="1630596"/>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latin typeface="Times New Roman" panose="02020603050405020304" pitchFamily="18" charset="0"/>
                <a:cs typeface="Times New Roman" panose="02020603050405020304" pitchFamily="18" charset="0"/>
              </a:rPr>
              <a:t>The mortality coefficient modifies the mortality curves obtained from the simulation</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5302062" y="1043035"/>
            <a:ext cx="6570623" cy="5221950"/>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8292231" y="4183693"/>
            <a:ext cx="3093928"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C3B4D4D-B6FE-8C65-B38B-FDDA01308F60}"/>
              </a:ext>
            </a:extLst>
          </p:cNvPr>
          <p:cNvSpPr txBox="1">
            <a:spLocks/>
          </p:cNvSpPr>
          <p:nvPr/>
        </p:nvSpPr>
        <p:spPr>
          <a:xfrm>
            <a:off x="572040" y="4602235"/>
            <a:ext cx="4012317"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Higher values cause the population to die at an earlier age with lower frailty index values</a:t>
            </a:r>
          </a:p>
        </p:txBody>
      </p:sp>
      <p:cxnSp>
        <p:nvCxnSpPr>
          <p:cNvPr id="15" name="Straight Arrow Connector 14">
            <a:extLst>
              <a:ext uri="{FF2B5EF4-FFF2-40B4-BE49-F238E27FC236}">
                <a16:creationId xmlns:a16="http://schemas.microsoft.com/office/drawing/2014/main" id="{0C12BA4B-41A4-6828-BB75-7ECE27588990}"/>
              </a:ext>
            </a:extLst>
          </p:cNvPr>
          <p:cNvCxnSpPr>
            <a:stCxn id="2" idx="2"/>
            <a:endCxn id="12" idx="0"/>
          </p:cNvCxnSpPr>
          <p:nvPr/>
        </p:nvCxnSpPr>
        <p:spPr>
          <a:xfrm>
            <a:off x="2578199" y="2698729"/>
            <a:ext cx="0" cy="190350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42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of a number of people&#10;&#10;Description automatically generated">
            <a:extLst>
              <a:ext uri="{FF2B5EF4-FFF2-40B4-BE49-F238E27FC236}">
                <a16:creationId xmlns:a16="http://schemas.microsoft.com/office/drawing/2014/main" id="{EF463F2E-5B1E-D803-3684-F90615D2AFB0}"/>
              </a:ext>
            </a:extLst>
          </p:cNvPr>
          <p:cNvPicPr>
            <a:picLocks noChangeAspect="1"/>
          </p:cNvPicPr>
          <p:nvPr/>
        </p:nvPicPr>
        <p:blipFill rotWithShape="1">
          <a:blip r:embed="rId3"/>
          <a:srcRect l="2761" t="5863" r="8402"/>
          <a:stretch/>
        </p:blipFill>
        <p:spPr>
          <a:xfrm>
            <a:off x="341510" y="1575431"/>
            <a:ext cx="5643073" cy="4484787"/>
          </a:xfrm>
          <a:prstGeom prst="rect">
            <a:avLst/>
          </a:prstGeom>
        </p:spPr>
      </p:pic>
      <p:cxnSp>
        <p:nvCxnSpPr>
          <p:cNvPr id="8" name="Straight Arrow Connector 7">
            <a:extLst>
              <a:ext uri="{FF2B5EF4-FFF2-40B4-BE49-F238E27FC236}">
                <a16:creationId xmlns:a16="http://schemas.microsoft.com/office/drawing/2014/main" id="{08F5B835-8F98-5C63-FF95-108069817158}"/>
              </a:ext>
            </a:extLst>
          </p:cNvPr>
          <p:cNvCxnSpPr>
            <a:cxnSpLocks/>
          </p:cNvCxnSpPr>
          <p:nvPr/>
        </p:nvCxnSpPr>
        <p:spPr>
          <a:xfrm>
            <a:off x="2959773" y="4415465"/>
            <a:ext cx="25628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aph showing the growth of population&#10;&#10;Description automatically generated">
            <a:extLst>
              <a:ext uri="{FF2B5EF4-FFF2-40B4-BE49-F238E27FC236}">
                <a16:creationId xmlns:a16="http://schemas.microsoft.com/office/drawing/2014/main" id="{2B64A307-D4C7-BE34-94B4-119F57795299}"/>
              </a:ext>
            </a:extLst>
          </p:cNvPr>
          <p:cNvPicPr>
            <a:picLocks noChangeAspect="1"/>
          </p:cNvPicPr>
          <p:nvPr/>
        </p:nvPicPr>
        <p:blipFill rotWithShape="1">
          <a:blip r:embed="rId4"/>
          <a:srcRect l="4279" t="5711" r="8969"/>
          <a:stretch/>
        </p:blipFill>
        <p:spPr>
          <a:xfrm>
            <a:off x="6277398" y="1575431"/>
            <a:ext cx="5503103" cy="448593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A866216-1E25-F25A-077F-603DD2DD3F34}"/>
                  </a:ext>
                </a:extLst>
              </p14:cNvPr>
              <p14:cNvContentPartPr/>
              <p14:nvPr/>
            </p14:nvContentPartPr>
            <p14:xfrm>
              <a:off x="8997840" y="2936520"/>
              <a:ext cx="1449000" cy="949320"/>
            </p14:xfrm>
          </p:contentPart>
        </mc:Choice>
        <mc:Fallback xmlns="">
          <p:pic>
            <p:nvPicPr>
              <p:cNvPr id="7" name="Ink 6">
                <a:extLst>
                  <a:ext uri="{FF2B5EF4-FFF2-40B4-BE49-F238E27FC236}">
                    <a16:creationId xmlns:a16="http://schemas.microsoft.com/office/drawing/2014/main" id="{CA866216-1E25-F25A-077F-603DD2DD3F34}"/>
                  </a:ext>
                </a:extLst>
              </p:cNvPr>
              <p:cNvPicPr/>
              <p:nvPr/>
            </p:nvPicPr>
            <p:blipFill>
              <a:blip r:embed="rId6"/>
              <a:stretch>
                <a:fillRect/>
              </a:stretch>
            </p:blipFill>
            <p:spPr>
              <a:xfrm>
                <a:off x="8988480" y="2927160"/>
                <a:ext cx="1467720" cy="968040"/>
              </a:xfrm>
              <a:prstGeom prst="rect">
                <a:avLst/>
              </a:prstGeom>
            </p:spPr>
          </p:pic>
        </mc:Fallback>
      </mc:AlternateContent>
    </p:spTree>
    <p:extLst>
      <p:ext uri="{BB962C8B-B14F-4D97-AF65-F5344CB8AC3E}">
        <p14:creationId xmlns:p14="http://schemas.microsoft.com/office/powerpoint/2010/main" val="304391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3163047" y="318845"/>
            <a:ext cx="5865903"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Stochastic Simulation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aph showing the growth of population&#10;&#10;Description automatically generated">
            <a:extLst>
              <a:ext uri="{FF2B5EF4-FFF2-40B4-BE49-F238E27FC236}">
                <a16:creationId xmlns:a16="http://schemas.microsoft.com/office/drawing/2014/main" id="{B0322810-C6B3-9D54-8133-C447333B5718}"/>
              </a:ext>
            </a:extLst>
          </p:cNvPr>
          <p:cNvPicPr>
            <a:picLocks noChangeAspect="1"/>
          </p:cNvPicPr>
          <p:nvPr/>
        </p:nvPicPr>
        <p:blipFill rotWithShape="1">
          <a:blip r:embed="rId3"/>
          <a:srcRect t="3698" r="8650"/>
          <a:stretch/>
        </p:blipFill>
        <p:spPr>
          <a:xfrm>
            <a:off x="378746" y="1442351"/>
            <a:ext cx="5467711" cy="4323085"/>
          </a:xfrm>
          <a:prstGeom prst="rect">
            <a:avLst/>
          </a:prstGeom>
        </p:spPr>
      </p:pic>
      <p:sp>
        <p:nvSpPr>
          <p:cNvPr id="4" name="Title 1">
            <a:extLst>
              <a:ext uri="{FF2B5EF4-FFF2-40B4-BE49-F238E27FC236}">
                <a16:creationId xmlns:a16="http://schemas.microsoft.com/office/drawing/2014/main" id="{D80019AE-3C80-356A-487B-88F5BA098FCD}"/>
              </a:ext>
            </a:extLst>
          </p:cNvPr>
          <p:cNvSpPr txBox="1">
            <a:spLocks/>
          </p:cNvSpPr>
          <p:nvPr/>
        </p:nvSpPr>
        <p:spPr>
          <a:xfrm>
            <a:off x="1892614" y="5810713"/>
            <a:ext cx="8203365" cy="1068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latin typeface="Times New Roman" panose="02020603050405020304" pitchFamily="18" charset="0"/>
                <a:cs typeface="Times New Roman" panose="02020603050405020304" pitchFamily="18" charset="0"/>
              </a:rPr>
              <a:t>We can recover behaviors exponentially as stated in the </a:t>
            </a:r>
            <a:r>
              <a:rPr lang="en-US" sz="2000" b="1" dirty="0" err="1">
                <a:latin typeface="Times New Roman" panose="02020603050405020304" pitchFamily="18" charset="0"/>
                <a:cs typeface="Times New Roman" panose="02020603050405020304" pitchFamily="18" charset="0"/>
              </a:rPr>
              <a:t>gompertz</a:t>
            </a:r>
            <a:r>
              <a:rPr lang="en-US" sz="2000" b="1" dirty="0">
                <a:latin typeface="Times New Roman" panose="02020603050405020304" pitchFamily="18" charset="0"/>
                <a:cs typeface="Times New Roman" panose="02020603050405020304" pitchFamily="18" charset="0"/>
              </a:rPr>
              <a:t> law</a:t>
            </a:r>
            <a:endParaRPr lang="en-CA" sz="2000" b="1"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A graph showing the number of population&#10;&#10;Description automatically generated">
            <a:extLst>
              <a:ext uri="{FF2B5EF4-FFF2-40B4-BE49-F238E27FC236}">
                <a16:creationId xmlns:a16="http://schemas.microsoft.com/office/drawing/2014/main" id="{CD7D4A92-F1AA-9AE1-4553-2731B6D3D06D}"/>
              </a:ext>
            </a:extLst>
          </p:cNvPr>
          <p:cNvPicPr>
            <a:picLocks noChangeAspect="1"/>
          </p:cNvPicPr>
          <p:nvPr/>
        </p:nvPicPr>
        <p:blipFill rotWithShape="1">
          <a:blip r:embed="rId4"/>
          <a:srcRect t="6013" r="8968"/>
          <a:stretch/>
        </p:blipFill>
        <p:spPr>
          <a:xfrm>
            <a:off x="6345544" y="1564359"/>
            <a:ext cx="5366811" cy="4155801"/>
          </a:xfrm>
          <a:prstGeom prst="rect">
            <a:avLst/>
          </a:prstGeom>
        </p:spPr>
      </p:pic>
    </p:spTree>
    <p:extLst>
      <p:ext uri="{BB962C8B-B14F-4D97-AF65-F5344CB8AC3E}">
        <p14:creationId xmlns:p14="http://schemas.microsoft.com/office/powerpoint/2010/main" val="229160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054273-BB3A-8A30-857E-4804A39E09D2}"/>
              </a:ext>
            </a:extLst>
          </p:cNvPr>
          <p:cNvPicPr>
            <a:picLocks noChangeAspect="1"/>
          </p:cNvPicPr>
          <p:nvPr/>
        </p:nvPicPr>
        <p:blipFill>
          <a:blip r:embed="rId2"/>
          <a:stretch>
            <a:fillRect/>
          </a:stretch>
        </p:blipFill>
        <p:spPr>
          <a:xfrm>
            <a:off x="1739900" y="194145"/>
            <a:ext cx="8712200" cy="6469710"/>
          </a:xfrm>
          <a:prstGeom prst="rect">
            <a:avLst/>
          </a:prstGeom>
        </p:spPr>
      </p:pic>
    </p:spTree>
    <p:extLst>
      <p:ext uri="{BB962C8B-B14F-4D97-AF65-F5344CB8AC3E}">
        <p14:creationId xmlns:p14="http://schemas.microsoft.com/office/powerpoint/2010/main" val="416874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913185" y="267826"/>
            <a:ext cx="5647115" cy="23758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Exponent of mortality modifications</a:t>
            </a:r>
            <a:endParaRPr lang="en-CA" sz="5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873C195-F56C-800D-ED5C-0C9BE20BB162}"/>
              </a:ext>
            </a:extLst>
          </p:cNvPr>
          <p:cNvPicPr>
            <a:picLocks noChangeAspect="1"/>
          </p:cNvPicPr>
          <p:nvPr/>
        </p:nvPicPr>
        <p:blipFill>
          <a:blip r:embed="rId2"/>
          <a:stretch>
            <a:fillRect/>
          </a:stretch>
        </p:blipFill>
        <p:spPr>
          <a:xfrm>
            <a:off x="101599" y="1102366"/>
            <a:ext cx="7302501" cy="5487808"/>
          </a:xfrm>
          <a:prstGeom prst="rect">
            <a:avLst/>
          </a:prstGeom>
        </p:spPr>
      </p:pic>
    </p:spTree>
    <p:extLst>
      <p:ext uri="{BB962C8B-B14F-4D97-AF65-F5344CB8AC3E}">
        <p14:creationId xmlns:p14="http://schemas.microsoft.com/office/powerpoint/2010/main" val="86782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191ABF-84A5-C899-1123-38E4073082F2}"/>
              </a:ext>
            </a:extLst>
          </p:cNvPr>
          <p:cNvSpPr>
            <a:spLocks noGrp="1"/>
          </p:cNvSpPr>
          <p:nvPr>
            <p:ph type="title"/>
          </p:nvPr>
        </p:nvSpPr>
        <p:spPr>
          <a:xfrm>
            <a:off x="838200" y="664706"/>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Human Mortality Database</a:t>
            </a:r>
          </a:p>
        </p:txBody>
      </p:sp>
      <p:sp>
        <p:nvSpPr>
          <p:cNvPr id="5" name="Title 1">
            <a:extLst>
              <a:ext uri="{FF2B5EF4-FFF2-40B4-BE49-F238E27FC236}">
                <a16:creationId xmlns:a16="http://schemas.microsoft.com/office/drawing/2014/main" id="{E3B81ABF-30DE-F5E0-C8AF-3EFFA9611C4C}"/>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7</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2" descr="Human Mortality Database (@HMDatabase) / X">
            <a:extLst>
              <a:ext uri="{FF2B5EF4-FFF2-40B4-BE49-F238E27FC236}">
                <a16:creationId xmlns:a16="http://schemas.microsoft.com/office/drawing/2014/main" id="{896C6872-AA14-80A0-F0F3-761BE27562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7" t="11659" r="16666" b="7340"/>
          <a:stretch/>
        </p:blipFill>
        <p:spPr bwMode="auto">
          <a:xfrm>
            <a:off x="9389533" y="326039"/>
            <a:ext cx="2110599" cy="26034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0E6304D-870E-D07A-4B6B-2BD6E0EEF811}"/>
              </a:ext>
            </a:extLst>
          </p:cNvPr>
          <p:cNvSpPr txBox="1">
            <a:spLocks/>
          </p:cNvSpPr>
          <p:nvPr/>
        </p:nvSpPr>
        <p:spPr>
          <a:xfrm>
            <a:off x="838200" y="1977896"/>
            <a:ext cx="4326467"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
            </a:r>
            <a:r>
              <a:rPr lang="en-CA" sz="2000" b="0" i="0" dirty="0">
                <a:effectLst/>
                <a:latin typeface="Times New Roman" panose="02020603050405020304" pitchFamily="18" charset="0"/>
                <a:cs typeface="Times New Roman" panose="02020603050405020304" pitchFamily="18" charset="0"/>
              </a:rPr>
              <a:t>ata resource on mortality in +40 developed countries</a:t>
            </a:r>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52A05BFD-65BF-C59B-4E7D-0446525182E1}"/>
              </a:ext>
            </a:extLst>
          </p:cNvPr>
          <p:cNvSpPr txBox="1">
            <a:spLocks/>
          </p:cNvSpPr>
          <p:nvPr/>
        </p:nvSpPr>
        <p:spPr>
          <a:xfrm>
            <a:off x="838200" y="3175181"/>
            <a:ext cx="4326467" cy="1828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Data of: </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Population Size</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Death Rates</a:t>
            </a:r>
          </a:p>
          <a:p>
            <a:pPr marL="342900" indent="-342900" algn="just">
              <a:lnSpc>
                <a:spcPct val="150000"/>
              </a:lnSpc>
              <a:buFontTx/>
              <a:buChar char="-"/>
            </a:pPr>
            <a:r>
              <a:rPr lang="en-CA" sz="2000" dirty="0">
                <a:latin typeface="Times New Roman" panose="02020603050405020304" pitchFamily="18" charset="0"/>
                <a:cs typeface="Times New Roman" panose="02020603050405020304" pitchFamily="18" charset="0"/>
              </a:rPr>
              <a:t>Exposure to risk</a:t>
            </a:r>
          </a:p>
          <a:p>
            <a:pPr algn="just"/>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060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E709E1-C657-284A-77A5-21D8C137B3E0}"/>
              </a:ext>
            </a:extLst>
          </p:cNvPr>
          <p:cNvPicPr>
            <a:picLocks noChangeAspect="1"/>
          </p:cNvPicPr>
          <p:nvPr/>
        </p:nvPicPr>
        <p:blipFill>
          <a:blip r:embed="rId2"/>
          <a:stretch>
            <a:fillRect/>
          </a:stretch>
        </p:blipFill>
        <p:spPr>
          <a:xfrm>
            <a:off x="956028" y="93606"/>
            <a:ext cx="9384594" cy="6764394"/>
          </a:xfrm>
          <a:prstGeom prst="rect">
            <a:avLst/>
          </a:prstGeom>
        </p:spPr>
      </p:pic>
    </p:spTree>
    <p:extLst>
      <p:ext uri="{BB962C8B-B14F-4D97-AF65-F5344CB8AC3E}">
        <p14:creationId xmlns:p14="http://schemas.microsoft.com/office/powerpoint/2010/main" val="237878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7AF58-A1E2-ECFB-556A-FA2F4B29CBDC}"/>
              </a:ext>
            </a:extLst>
          </p:cNvPr>
          <p:cNvSpPr txBox="1">
            <a:spLocks/>
          </p:cNvSpPr>
          <p:nvPr/>
        </p:nvSpPr>
        <p:spPr>
          <a:xfrm>
            <a:off x="6544885" y="336881"/>
            <a:ext cx="5647115" cy="1530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000" dirty="0">
                <a:latin typeface="Times New Roman" panose="02020603050405020304" pitchFamily="18" charset="0"/>
                <a:cs typeface="Times New Roman" panose="02020603050405020304" pitchFamily="18" charset="0"/>
              </a:rPr>
              <a:t>Mortality Rate modifications</a:t>
            </a:r>
            <a:endParaRPr lang="en-CA" sz="5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FACD049-4BCC-260E-899A-BFEB849D2993}"/>
              </a:ext>
            </a:extLst>
          </p:cNvPr>
          <p:cNvPicPr>
            <a:picLocks noChangeAspect="1"/>
          </p:cNvPicPr>
          <p:nvPr/>
        </p:nvPicPr>
        <p:blipFill>
          <a:blip r:embed="rId2"/>
          <a:stretch>
            <a:fillRect/>
          </a:stretch>
        </p:blipFill>
        <p:spPr>
          <a:xfrm>
            <a:off x="231510" y="1103070"/>
            <a:ext cx="7299590" cy="5322180"/>
          </a:xfrm>
          <a:prstGeom prst="rect">
            <a:avLst/>
          </a:prstGeom>
        </p:spPr>
      </p:pic>
    </p:spTree>
    <p:extLst>
      <p:ext uri="{BB962C8B-B14F-4D97-AF65-F5344CB8AC3E}">
        <p14:creationId xmlns:p14="http://schemas.microsoft.com/office/powerpoint/2010/main" val="3535519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7AB9E-1D71-A9BD-A47A-0EBBA2DA6722}"/>
              </a:ext>
            </a:extLst>
          </p:cNvPr>
          <p:cNvPicPr>
            <a:picLocks noChangeAspect="1"/>
          </p:cNvPicPr>
          <p:nvPr/>
        </p:nvPicPr>
        <p:blipFill>
          <a:blip r:embed="rId2"/>
          <a:stretch>
            <a:fillRect/>
          </a:stretch>
        </p:blipFill>
        <p:spPr>
          <a:xfrm>
            <a:off x="2044700" y="730249"/>
            <a:ext cx="5867400" cy="4306191"/>
          </a:xfrm>
          <a:prstGeom prst="rect">
            <a:avLst/>
          </a:prstGeom>
        </p:spPr>
      </p:pic>
    </p:spTree>
    <p:extLst>
      <p:ext uri="{BB962C8B-B14F-4D97-AF65-F5344CB8AC3E}">
        <p14:creationId xmlns:p14="http://schemas.microsoft.com/office/powerpoint/2010/main" val="2074981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02F80-8433-502B-306E-70E3A698FA07}"/>
              </a:ext>
            </a:extLst>
          </p:cNvPr>
          <p:cNvPicPr>
            <a:picLocks noChangeAspect="1"/>
          </p:cNvPicPr>
          <p:nvPr/>
        </p:nvPicPr>
        <p:blipFill>
          <a:blip r:embed="rId2"/>
          <a:stretch>
            <a:fillRect/>
          </a:stretch>
        </p:blipFill>
        <p:spPr>
          <a:xfrm>
            <a:off x="2599718" y="730250"/>
            <a:ext cx="6992564" cy="4972050"/>
          </a:xfrm>
          <a:prstGeom prst="rect">
            <a:avLst/>
          </a:prstGeom>
        </p:spPr>
      </p:pic>
    </p:spTree>
    <p:extLst>
      <p:ext uri="{BB962C8B-B14F-4D97-AF65-F5344CB8AC3E}">
        <p14:creationId xmlns:p14="http://schemas.microsoft.com/office/powerpoint/2010/main" val="3249317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918A8-7F18-BFB3-9C79-D5745AE0FEB6}"/>
              </a:ext>
            </a:extLst>
          </p:cNvPr>
          <p:cNvPicPr>
            <a:picLocks noChangeAspect="1"/>
          </p:cNvPicPr>
          <p:nvPr/>
        </p:nvPicPr>
        <p:blipFill>
          <a:blip r:embed="rId2"/>
          <a:stretch>
            <a:fillRect/>
          </a:stretch>
        </p:blipFill>
        <p:spPr>
          <a:xfrm>
            <a:off x="2895600" y="679450"/>
            <a:ext cx="7150100" cy="5309690"/>
          </a:xfrm>
          <a:prstGeom prst="rect">
            <a:avLst/>
          </a:prstGeom>
        </p:spPr>
      </p:pic>
    </p:spTree>
    <p:extLst>
      <p:ext uri="{BB962C8B-B14F-4D97-AF65-F5344CB8AC3E}">
        <p14:creationId xmlns:p14="http://schemas.microsoft.com/office/powerpoint/2010/main" val="849425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F9EDF-AC29-059F-C2C1-F9B462CED4C9}"/>
              </a:ext>
            </a:extLst>
          </p:cNvPr>
          <p:cNvPicPr>
            <a:picLocks noChangeAspect="1"/>
          </p:cNvPicPr>
          <p:nvPr/>
        </p:nvPicPr>
        <p:blipFill>
          <a:blip r:embed="rId2"/>
          <a:stretch>
            <a:fillRect/>
          </a:stretch>
        </p:blipFill>
        <p:spPr>
          <a:xfrm>
            <a:off x="-4905857" y="129348"/>
            <a:ext cx="9044464" cy="6599304"/>
          </a:xfrm>
          <a:prstGeom prst="rect">
            <a:avLst/>
          </a:prstGeom>
        </p:spPr>
      </p:pic>
      <p:pic>
        <p:nvPicPr>
          <p:cNvPr id="4" name="Picture 3">
            <a:extLst>
              <a:ext uri="{FF2B5EF4-FFF2-40B4-BE49-F238E27FC236}">
                <a16:creationId xmlns:a16="http://schemas.microsoft.com/office/drawing/2014/main" id="{D28397E7-BE88-E765-2004-2628EF9595F9}"/>
              </a:ext>
            </a:extLst>
          </p:cNvPr>
          <p:cNvPicPr>
            <a:picLocks noChangeAspect="1"/>
          </p:cNvPicPr>
          <p:nvPr/>
        </p:nvPicPr>
        <p:blipFill>
          <a:blip r:embed="rId3"/>
          <a:stretch>
            <a:fillRect/>
          </a:stretch>
        </p:blipFill>
        <p:spPr>
          <a:xfrm>
            <a:off x="4675274" y="129347"/>
            <a:ext cx="9234157" cy="6577035"/>
          </a:xfrm>
          <a:prstGeom prst="rect">
            <a:avLst/>
          </a:prstGeom>
        </p:spPr>
      </p:pic>
    </p:spTree>
    <p:extLst>
      <p:ext uri="{BB962C8B-B14F-4D97-AF65-F5344CB8AC3E}">
        <p14:creationId xmlns:p14="http://schemas.microsoft.com/office/powerpoint/2010/main" val="105625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28417</TotalTime>
  <Words>1255</Words>
  <Application>Microsoft Macintosh PowerPoint</Application>
  <PresentationFormat>Widescreen</PresentationFormat>
  <Paragraphs>213</Paragraphs>
  <Slides>54</Slides>
  <Notes>19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Mortality Database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31</cp:revision>
  <dcterms:created xsi:type="dcterms:W3CDTF">2023-03-08T12:33:02Z</dcterms:created>
  <dcterms:modified xsi:type="dcterms:W3CDTF">2024-01-20T03:12:21Z</dcterms:modified>
</cp:coreProperties>
</file>